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2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9144000" cy="5143500" type="screen16x9"/>
  <p:notesSz cx="6858000" cy="9144000"/>
  <p:embeddedFontLst>
    <p:embeddedFont>
      <p:font typeface="Assistant" pitchFamily="2" charset="-79"/>
      <p:regular r:id="rId25"/>
      <p:bold r:id="rId26"/>
    </p:embeddedFont>
    <p:embeddedFont>
      <p:font typeface="El Messiri" panose="020B0604020202020204" charset="-78"/>
      <p:regular r:id="rId27"/>
      <p:bold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621">
          <p15:clr>
            <a:srgbClr val="9AA0A6"/>
          </p15:clr>
        </p15:guide>
        <p15:guide id="2" orient="horz" pos="340">
          <p15:clr>
            <a:srgbClr val="9AA0A6"/>
          </p15:clr>
        </p15:guide>
        <p15:guide id="3" pos="5311">
          <p15:clr>
            <a:srgbClr val="9AA0A6"/>
          </p15:clr>
        </p15:guide>
        <p15:guide id="4" orient="horz" pos="216">
          <p15:clr>
            <a:srgbClr val="9AA0A6"/>
          </p15:clr>
        </p15:guide>
        <p15:guide id="5" orient="horz" pos="748">
          <p15:clr>
            <a:srgbClr val="9AA0A6"/>
          </p15:clr>
        </p15:guide>
        <p15:guide id="6" orient="horz" pos="544">
          <p15:clr>
            <a:srgbClr val="9AA0A6"/>
          </p15:clr>
        </p15:guide>
        <p15:guide id="7" pos="449">
          <p15:clr>
            <a:srgbClr val="9AA0A6"/>
          </p15:clr>
        </p15:guide>
        <p15:guide id="8" orient="horz" pos="99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2776976-5943-4A06-B6A2-B0A6F69B2D55}">
  <a:tblStyle styleId="{D2776976-5943-4A06-B6A2-B0A6F69B2D5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3" d="100"/>
          <a:sy n="143" d="100"/>
        </p:scale>
        <p:origin x="684" y="114"/>
      </p:cViewPr>
      <p:guideLst>
        <p:guide orient="horz" pos="621"/>
        <p:guide orient="horz" pos="340"/>
        <p:guide pos="5311"/>
        <p:guide orient="horz" pos="216"/>
        <p:guide orient="horz" pos="748"/>
        <p:guide orient="horz" pos="544"/>
        <p:guide pos="449"/>
        <p:guide orient="horz" pos="9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0d3a321f34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0d3a321f34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10b03f39d44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10b03f39d44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10b03f39d44_0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10b03f39d44_0_1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10b0100544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10b0100544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0b01005448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0b01005448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10b03f39d44_0_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10b03f39d44_0_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10b123b0173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10b123b0173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10b03f39d44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10b03f39d44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10b01005448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10b01005448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10b03f39d44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10b03f39d44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10d3a321f34_0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10d3a321f34_0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10d3a321f34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10d3a321f34_0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10b123b0173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8" name="Google Shape;568;g10b123b0173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10b03f39d44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5" name="Google Shape;635;g10b03f39d44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10b03f39d44_0_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10b03f39d44_0_2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10afd4ffd3a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10afd4ffd3a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10d82631cef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10d82631cef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10d3a321f34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10d3a321f34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10d82631ce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10d82631ce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10b01005448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10b01005448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10b01005448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10b01005448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10b01005448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10b01005448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3225" y="1232925"/>
            <a:ext cx="4600200" cy="222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3325" y="3457875"/>
            <a:ext cx="4600200" cy="45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cxnSp>
        <p:nvCxnSpPr>
          <p:cNvPr id="11" name="Google Shape;11;p2"/>
          <p:cNvCxnSpPr/>
          <p:nvPr/>
        </p:nvCxnSpPr>
        <p:spPr>
          <a:xfrm rot="10800000">
            <a:off x="749325" y="387100"/>
            <a:ext cx="44670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Google Shape;12;p2"/>
          <p:cNvCxnSpPr/>
          <p:nvPr/>
        </p:nvCxnSpPr>
        <p:spPr>
          <a:xfrm>
            <a:off x="1134376" y="4756395"/>
            <a:ext cx="36969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" name="Google Shape;13;p2"/>
          <p:cNvSpPr/>
          <p:nvPr/>
        </p:nvSpPr>
        <p:spPr>
          <a:xfrm>
            <a:off x="4934038" y="4617650"/>
            <a:ext cx="291900" cy="2775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732813" y="4617650"/>
            <a:ext cx="291900" cy="2775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lt2"/>
        </a:solid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1"/>
          <p:cNvSpPr txBox="1">
            <a:spLocks noGrp="1"/>
          </p:cNvSpPr>
          <p:nvPr>
            <p:ph type="title" hasCustomPrompt="1"/>
          </p:nvPr>
        </p:nvSpPr>
        <p:spPr>
          <a:xfrm>
            <a:off x="1882600" y="1519350"/>
            <a:ext cx="5378700" cy="165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None/>
              <a:defRPr sz="100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None/>
              <a:defRPr sz="120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None/>
              <a:defRPr sz="120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None/>
              <a:defRPr sz="120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None/>
              <a:defRPr sz="120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None/>
              <a:defRPr sz="120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None/>
              <a:defRPr sz="120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None/>
              <a:defRPr sz="120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None/>
              <a:defRPr sz="12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1" name="Google Shape;81;p11"/>
          <p:cNvSpPr txBox="1">
            <a:spLocks noGrp="1"/>
          </p:cNvSpPr>
          <p:nvPr>
            <p:ph type="body" idx="1"/>
          </p:nvPr>
        </p:nvSpPr>
        <p:spPr>
          <a:xfrm>
            <a:off x="1882600" y="3177150"/>
            <a:ext cx="5378700" cy="44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>
                <a:solidFill>
                  <a:schemeClr val="lt1"/>
                </a:solidFill>
              </a:defRPr>
            </a:lvl1pPr>
            <a:lvl2pPr marL="914400" lvl="1" indent="-330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2pPr>
            <a:lvl3pPr marL="1371600" lvl="2" indent="-330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>
                <a:solidFill>
                  <a:schemeClr val="lt1"/>
                </a:solidFill>
              </a:defRPr>
            </a:lvl3pPr>
            <a:lvl4pPr marL="1828800" lvl="3" indent="-330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>
                <a:solidFill>
                  <a:schemeClr val="lt1"/>
                </a:solidFill>
              </a:defRPr>
            </a:lvl4pPr>
            <a:lvl5pPr marL="2286000" lvl="4" indent="-330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5pPr>
            <a:lvl6pPr marL="2743200" lvl="5" indent="-330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>
                <a:solidFill>
                  <a:schemeClr val="lt1"/>
                </a:solidFill>
              </a:defRPr>
            </a:lvl6pPr>
            <a:lvl7pPr marL="3200400" lvl="6" indent="-330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>
                <a:solidFill>
                  <a:schemeClr val="lt1"/>
                </a:solidFill>
              </a:defRPr>
            </a:lvl7pPr>
            <a:lvl8pPr marL="3657600" lvl="7" indent="-330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8pPr>
            <a:lvl9pPr marL="4114800" lvl="8" indent="-330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cxnSp>
        <p:nvCxnSpPr>
          <p:cNvPr id="82" name="Google Shape;82;p11"/>
          <p:cNvCxnSpPr/>
          <p:nvPr/>
        </p:nvCxnSpPr>
        <p:spPr>
          <a:xfrm>
            <a:off x="1117663" y="390299"/>
            <a:ext cx="6928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3" name="Google Shape;83;p11"/>
          <p:cNvSpPr/>
          <p:nvPr/>
        </p:nvSpPr>
        <p:spPr>
          <a:xfrm flipH="1">
            <a:off x="8138813" y="251538"/>
            <a:ext cx="291900" cy="2775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11"/>
          <p:cNvSpPr/>
          <p:nvPr/>
        </p:nvSpPr>
        <p:spPr>
          <a:xfrm flipH="1">
            <a:off x="732813" y="251538"/>
            <a:ext cx="291900" cy="2775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5" name="Google Shape;85;p11"/>
          <p:cNvCxnSpPr/>
          <p:nvPr/>
        </p:nvCxnSpPr>
        <p:spPr>
          <a:xfrm>
            <a:off x="1117663" y="4756411"/>
            <a:ext cx="6928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6" name="Google Shape;86;p11"/>
          <p:cNvSpPr/>
          <p:nvPr/>
        </p:nvSpPr>
        <p:spPr>
          <a:xfrm flipH="1">
            <a:off x="8138813" y="4617650"/>
            <a:ext cx="291900" cy="2775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11"/>
          <p:cNvSpPr/>
          <p:nvPr/>
        </p:nvSpPr>
        <p:spPr>
          <a:xfrm flipH="1">
            <a:off x="732813" y="4617650"/>
            <a:ext cx="291900" cy="2775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bg>
      <p:bgPr>
        <a:gradFill>
          <a:gsLst>
            <a:gs pos="0">
              <a:srgbClr val="16664C"/>
            </a:gs>
            <a:gs pos="36000">
              <a:srgbClr val="0E543D"/>
            </a:gs>
            <a:gs pos="100000">
              <a:schemeClr val="lt2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3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3"/>
          <p:cNvSpPr txBox="1">
            <a:spLocks noGrp="1"/>
          </p:cNvSpPr>
          <p:nvPr>
            <p:ph type="title" idx="2"/>
          </p:nvPr>
        </p:nvSpPr>
        <p:spPr>
          <a:xfrm>
            <a:off x="713251" y="1829050"/>
            <a:ext cx="2447100" cy="44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18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endParaRPr/>
          </a:p>
        </p:txBody>
      </p:sp>
      <p:sp>
        <p:nvSpPr>
          <p:cNvPr id="92" name="Google Shape;92;p13"/>
          <p:cNvSpPr txBox="1">
            <a:spLocks noGrp="1"/>
          </p:cNvSpPr>
          <p:nvPr>
            <p:ph type="subTitle" idx="1"/>
          </p:nvPr>
        </p:nvSpPr>
        <p:spPr>
          <a:xfrm>
            <a:off x="713251" y="2137602"/>
            <a:ext cx="2447100" cy="57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3"/>
          <p:cNvSpPr txBox="1">
            <a:spLocks noGrp="1"/>
          </p:cNvSpPr>
          <p:nvPr>
            <p:ph type="title" idx="3" hasCustomPrompt="1"/>
          </p:nvPr>
        </p:nvSpPr>
        <p:spPr>
          <a:xfrm>
            <a:off x="713251" y="1342431"/>
            <a:ext cx="751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4" name="Google Shape;94;p13"/>
          <p:cNvSpPr txBox="1">
            <a:spLocks noGrp="1"/>
          </p:cNvSpPr>
          <p:nvPr>
            <p:ph type="title" idx="4"/>
          </p:nvPr>
        </p:nvSpPr>
        <p:spPr>
          <a:xfrm>
            <a:off x="3348463" y="1829050"/>
            <a:ext cx="2447100" cy="44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endParaRPr/>
          </a:p>
        </p:txBody>
      </p:sp>
      <p:sp>
        <p:nvSpPr>
          <p:cNvPr id="95" name="Google Shape;95;p13"/>
          <p:cNvSpPr txBox="1">
            <a:spLocks noGrp="1"/>
          </p:cNvSpPr>
          <p:nvPr>
            <p:ph type="subTitle" idx="5"/>
          </p:nvPr>
        </p:nvSpPr>
        <p:spPr>
          <a:xfrm>
            <a:off x="3348461" y="2137602"/>
            <a:ext cx="2447100" cy="57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3"/>
          <p:cNvSpPr txBox="1">
            <a:spLocks noGrp="1"/>
          </p:cNvSpPr>
          <p:nvPr>
            <p:ph type="title" idx="6" hasCustomPrompt="1"/>
          </p:nvPr>
        </p:nvSpPr>
        <p:spPr>
          <a:xfrm>
            <a:off x="3348461" y="1342431"/>
            <a:ext cx="751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7" name="Google Shape;97;p13"/>
          <p:cNvSpPr txBox="1">
            <a:spLocks noGrp="1"/>
          </p:cNvSpPr>
          <p:nvPr>
            <p:ph type="title" idx="7"/>
          </p:nvPr>
        </p:nvSpPr>
        <p:spPr>
          <a:xfrm>
            <a:off x="5983649" y="1829050"/>
            <a:ext cx="2447100" cy="44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endParaRPr/>
          </a:p>
        </p:txBody>
      </p:sp>
      <p:sp>
        <p:nvSpPr>
          <p:cNvPr id="98" name="Google Shape;98;p13"/>
          <p:cNvSpPr txBox="1">
            <a:spLocks noGrp="1"/>
          </p:cNvSpPr>
          <p:nvPr>
            <p:ph type="subTitle" idx="8"/>
          </p:nvPr>
        </p:nvSpPr>
        <p:spPr>
          <a:xfrm>
            <a:off x="5983647" y="2137602"/>
            <a:ext cx="2447100" cy="57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3"/>
          <p:cNvSpPr txBox="1">
            <a:spLocks noGrp="1"/>
          </p:cNvSpPr>
          <p:nvPr>
            <p:ph type="title" idx="9" hasCustomPrompt="1"/>
          </p:nvPr>
        </p:nvSpPr>
        <p:spPr>
          <a:xfrm>
            <a:off x="5983647" y="1342431"/>
            <a:ext cx="751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0" name="Google Shape;100;p13"/>
          <p:cNvSpPr txBox="1">
            <a:spLocks noGrp="1"/>
          </p:cNvSpPr>
          <p:nvPr>
            <p:ph type="title" idx="13"/>
          </p:nvPr>
        </p:nvSpPr>
        <p:spPr>
          <a:xfrm>
            <a:off x="713251" y="3517950"/>
            <a:ext cx="2447100" cy="44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endParaRPr/>
          </a:p>
        </p:txBody>
      </p:sp>
      <p:sp>
        <p:nvSpPr>
          <p:cNvPr id="101" name="Google Shape;101;p13"/>
          <p:cNvSpPr txBox="1">
            <a:spLocks noGrp="1"/>
          </p:cNvSpPr>
          <p:nvPr>
            <p:ph type="subTitle" idx="14"/>
          </p:nvPr>
        </p:nvSpPr>
        <p:spPr>
          <a:xfrm>
            <a:off x="713251" y="3828416"/>
            <a:ext cx="2447100" cy="57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3"/>
          <p:cNvSpPr txBox="1">
            <a:spLocks noGrp="1"/>
          </p:cNvSpPr>
          <p:nvPr>
            <p:ph type="title" idx="15" hasCustomPrompt="1"/>
          </p:nvPr>
        </p:nvSpPr>
        <p:spPr>
          <a:xfrm>
            <a:off x="713251" y="3028768"/>
            <a:ext cx="751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3" name="Google Shape;103;p13"/>
          <p:cNvSpPr txBox="1">
            <a:spLocks noGrp="1"/>
          </p:cNvSpPr>
          <p:nvPr>
            <p:ph type="title" idx="16"/>
          </p:nvPr>
        </p:nvSpPr>
        <p:spPr>
          <a:xfrm>
            <a:off x="3348463" y="3517950"/>
            <a:ext cx="2447100" cy="44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endParaRPr/>
          </a:p>
        </p:txBody>
      </p:sp>
      <p:sp>
        <p:nvSpPr>
          <p:cNvPr id="104" name="Google Shape;104;p13"/>
          <p:cNvSpPr txBox="1">
            <a:spLocks noGrp="1"/>
          </p:cNvSpPr>
          <p:nvPr>
            <p:ph type="subTitle" idx="17"/>
          </p:nvPr>
        </p:nvSpPr>
        <p:spPr>
          <a:xfrm>
            <a:off x="3348449" y="3828416"/>
            <a:ext cx="2447100" cy="57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3"/>
          <p:cNvSpPr txBox="1">
            <a:spLocks noGrp="1"/>
          </p:cNvSpPr>
          <p:nvPr>
            <p:ph type="title" idx="18" hasCustomPrompt="1"/>
          </p:nvPr>
        </p:nvSpPr>
        <p:spPr>
          <a:xfrm>
            <a:off x="3348461" y="3028768"/>
            <a:ext cx="751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6" name="Google Shape;106;p13"/>
          <p:cNvSpPr txBox="1">
            <a:spLocks noGrp="1"/>
          </p:cNvSpPr>
          <p:nvPr>
            <p:ph type="title" idx="19"/>
          </p:nvPr>
        </p:nvSpPr>
        <p:spPr>
          <a:xfrm>
            <a:off x="5983649" y="3517950"/>
            <a:ext cx="2447100" cy="44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endParaRPr/>
          </a:p>
        </p:txBody>
      </p:sp>
      <p:sp>
        <p:nvSpPr>
          <p:cNvPr id="107" name="Google Shape;107;p13"/>
          <p:cNvSpPr txBox="1">
            <a:spLocks noGrp="1"/>
          </p:cNvSpPr>
          <p:nvPr>
            <p:ph type="subTitle" idx="20"/>
          </p:nvPr>
        </p:nvSpPr>
        <p:spPr>
          <a:xfrm>
            <a:off x="5983647" y="3828416"/>
            <a:ext cx="2447100" cy="57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3"/>
          <p:cNvSpPr txBox="1">
            <a:spLocks noGrp="1"/>
          </p:cNvSpPr>
          <p:nvPr>
            <p:ph type="title" idx="21" hasCustomPrompt="1"/>
          </p:nvPr>
        </p:nvSpPr>
        <p:spPr>
          <a:xfrm>
            <a:off x="5983647" y="3028768"/>
            <a:ext cx="751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cxnSp>
        <p:nvCxnSpPr>
          <p:cNvPr id="109" name="Google Shape;109;p13"/>
          <p:cNvCxnSpPr/>
          <p:nvPr/>
        </p:nvCxnSpPr>
        <p:spPr>
          <a:xfrm>
            <a:off x="723475" y="395550"/>
            <a:ext cx="7716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0" name="Google Shape;110;p13"/>
          <p:cNvCxnSpPr/>
          <p:nvPr/>
        </p:nvCxnSpPr>
        <p:spPr>
          <a:xfrm>
            <a:off x="1117663" y="4756388"/>
            <a:ext cx="6928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1" name="Google Shape;111;p13"/>
          <p:cNvSpPr/>
          <p:nvPr/>
        </p:nvSpPr>
        <p:spPr>
          <a:xfrm>
            <a:off x="8138813" y="4617650"/>
            <a:ext cx="291900" cy="2775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13"/>
          <p:cNvSpPr/>
          <p:nvPr/>
        </p:nvSpPr>
        <p:spPr>
          <a:xfrm>
            <a:off x="732813" y="4617650"/>
            <a:ext cx="291900" cy="2775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1">
    <p:bg>
      <p:bgPr>
        <a:solidFill>
          <a:schemeClr val="dk1"/>
        </a:solidFill>
        <a:effectLst/>
      </p:bgPr>
    </p:bg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4"/>
          <p:cNvSpPr txBox="1">
            <a:spLocks noGrp="1"/>
          </p:cNvSpPr>
          <p:nvPr>
            <p:ph type="title"/>
          </p:nvPr>
        </p:nvSpPr>
        <p:spPr>
          <a:xfrm>
            <a:off x="1509300" y="2100450"/>
            <a:ext cx="2234700" cy="94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2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15" name="Google Shape;115;p14"/>
          <p:cNvSpPr txBox="1">
            <a:spLocks noGrp="1"/>
          </p:cNvSpPr>
          <p:nvPr>
            <p:ph type="subTitle" idx="1"/>
          </p:nvPr>
        </p:nvSpPr>
        <p:spPr>
          <a:xfrm>
            <a:off x="3821687" y="2100450"/>
            <a:ext cx="3813000" cy="94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cxnSp>
        <p:nvCxnSpPr>
          <p:cNvPr id="116" name="Google Shape;116;p14"/>
          <p:cNvCxnSpPr/>
          <p:nvPr/>
        </p:nvCxnSpPr>
        <p:spPr>
          <a:xfrm>
            <a:off x="723475" y="395550"/>
            <a:ext cx="77160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7" name="Google Shape;117;p14"/>
          <p:cNvCxnSpPr/>
          <p:nvPr/>
        </p:nvCxnSpPr>
        <p:spPr>
          <a:xfrm>
            <a:off x="1117663" y="4756388"/>
            <a:ext cx="69282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8" name="Google Shape;118;p14"/>
          <p:cNvSpPr/>
          <p:nvPr/>
        </p:nvSpPr>
        <p:spPr>
          <a:xfrm>
            <a:off x="8138813" y="4617650"/>
            <a:ext cx="291900" cy="2775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14"/>
          <p:cNvSpPr/>
          <p:nvPr/>
        </p:nvSpPr>
        <p:spPr>
          <a:xfrm>
            <a:off x="732813" y="4617650"/>
            <a:ext cx="291900" cy="2775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1_1">
    <p:bg>
      <p:bgPr>
        <a:solidFill>
          <a:schemeClr val="dk1"/>
        </a:solid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5"/>
          <p:cNvSpPr txBox="1">
            <a:spLocks noGrp="1"/>
          </p:cNvSpPr>
          <p:nvPr>
            <p:ph type="title"/>
          </p:nvPr>
        </p:nvSpPr>
        <p:spPr>
          <a:xfrm>
            <a:off x="4342825" y="1452963"/>
            <a:ext cx="3422400" cy="130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2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22" name="Google Shape;122;p15"/>
          <p:cNvSpPr txBox="1">
            <a:spLocks noGrp="1"/>
          </p:cNvSpPr>
          <p:nvPr>
            <p:ph type="subTitle" idx="1"/>
          </p:nvPr>
        </p:nvSpPr>
        <p:spPr>
          <a:xfrm>
            <a:off x="4342825" y="2747937"/>
            <a:ext cx="3675900" cy="94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cxnSp>
        <p:nvCxnSpPr>
          <p:cNvPr id="123" name="Google Shape;123;p15"/>
          <p:cNvCxnSpPr/>
          <p:nvPr/>
        </p:nvCxnSpPr>
        <p:spPr>
          <a:xfrm>
            <a:off x="3947263" y="387100"/>
            <a:ext cx="44670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4" name="Google Shape;124;p15"/>
          <p:cNvCxnSpPr/>
          <p:nvPr/>
        </p:nvCxnSpPr>
        <p:spPr>
          <a:xfrm rot="10800000">
            <a:off x="4332313" y="4756395"/>
            <a:ext cx="36969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5" name="Google Shape;125;p15"/>
          <p:cNvSpPr/>
          <p:nvPr/>
        </p:nvSpPr>
        <p:spPr>
          <a:xfrm flipH="1">
            <a:off x="3937650" y="4617650"/>
            <a:ext cx="291900" cy="2775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15"/>
          <p:cNvSpPr/>
          <p:nvPr/>
        </p:nvSpPr>
        <p:spPr>
          <a:xfrm flipH="1">
            <a:off x="8138875" y="4617650"/>
            <a:ext cx="291900" cy="2775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9">
    <p:bg>
      <p:bgPr>
        <a:solidFill>
          <a:schemeClr val="lt2"/>
        </a:solid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6"/>
          <p:cNvSpPr txBox="1">
            <a:spLocks noGrp="1"/>
          </p:cNvSpPr>
          <p:nvPr>
            <p:ph type="title"/>
          </p:nvPr>
        </p:nvSpPr>
        <p:spPr>
          <a:xfrm>
            <a:off x="1608283" y="1518425"/>
            <a:ext cx="2495100" cy="9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29" name="Google Shape;129;p16"/>
          <p:cNvSpPr txBox="1">
            <a:spLocks noGrp="1"/>
          </p:cNvSpPr>
          <p:nvPr>
            <p:ph type="subTitle" idx="1"/>
          </p:nvPr>
        </p:nvSpPr>
        <p:spPr>
          <a:xfrm>
            <a:off x="1364508" y="2465859"/>
            <a:ext cx="2738700" cy="115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cxnSp>
        <p:nvCxnSpPr>
          <p:cNvPr id="130" name="Google Shape;130;p16"/>
          <p:cNvCxnSpPr/>
          <p:nvPr/>
        </p:nvCxnSpPr>
        <p:spPr>
          <a:xfrm rot="10800000">
            <a:off x="749325" y="387100"/>
            <a:ext cx="44670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1" name="Google Shape;131;p16"/>
          <p:cNvCxnSpPr/>
          <p:nvPr/>
        </p:nvCxnSpPr>
        <p:spPr>
          <a:xfrm>
            <a:off x="1134376" y="4756395"/>
            <a:ext cx="36969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2" name="Google Shape;132;p16"/>
          <p:cNvSpPr/>
          <p:nvPr/>
        </p:nvSpPr>
        <p:spPr>
          <a:xfrm>
            <a:off x="4934038" y="4617650"/>
            <a:ext cx="291900" cy="2775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16"/>
          <p:cNvSpPr/>
          <p:nvPr/>
        </p:nvSpPr>
        <p:spPr>
          <a:xfrm>
            <a:off x="732813" y="4617650"/>
            <a:ext cx="291900" cy="2775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8">
    <p:bg>
      <p:bgPr>
        <a:solidFill>
          <a:schemeClr val="lt2"/>
        </a:solidFill>
        <a:effectLst/>
      </p:bgPr>
    </p:bg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7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cxnSp>
        <p:nvCxnSpPr>
          <p:cNvPr id="136" name="Google Shape;136;p17"/>
          <p:cNvCxnSpPr/>
          <p:nvPr/>
        </p:nvCxnSpPr>
        <p:spPr>
          <a:xfrm>
            <a:off x="723475" y="395550"/>
            <a:ext cx="7716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7" name="Google Shape;137;p17"/>
          <p:cNvCxnSpPr/>
          <p:nvPr/>
        </p:nvCxnSpPr>
        <p:spPr>
          <a:xfrm>
            <a:off x="1117663" y="4756388"/>
            <a:ext cx="6928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8" name="Google Shape;138;p17"/>
          <p:cNvSpPr/>
          <p:nvPr/>
        </p:nvSpPr>
        <p:spPr>
          <a:xfrm>
            <a:off x="8138813" y="4617650"/>
            <a:ext cx="291900" cy="2775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17"/>
          <p:cNvSpPr/>
          <p:nvPr/>
        </p:nvSpPr>
        <p:spPr>
          <a:xfrm>
            <a:off x="732813" y="4617650"/>
            <a:ext cx="291900" cy="2775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0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8"/>
          <p:cNvSpPr/>
          <p:nvPr/>
        </p:nvSpPr>
        <p:spPr>
          <a:xfrm>
            <a:off x="0" y="2814200"/>
            <a:ext cx="9144000" cy="2329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18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cxnSp>
        <p:nvCxnSpPr>
          <p:cNvPr id="143" name="Google Shape;143;p18"/>
          <p:cNvCxnSpPr/>
          <p:nvPr/>
        </p:nvCxnSpPr>
        <p:spPr>
          <a:xfrm>
            <a:off x="723475" y="395550"/>
            <a:ext cx="77160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4" name="Google Shape;144;p18"/>
          <p:cNvSpPr/>
          <p:nvPr/>
        </p:nvSpPr>
        <p:spPr>
          <a:xfrm>
            <a:off x="8138813" y="4617650"/>
            <a:ext cx="291900" cy="2775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18"/>
          <p:cNvSpPr/>
          <p:nvPr/>
        </p:nvSpPr>
        <p:spPr>
          <a:xfrm>
            <a:off x="732813" y="4617650"/>
            <a:ext cx="291900" cy="2775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46" name="Google Shape;146;p18"/>
          <p:cNvCxnSpPr/>
          <p:nvPr/>
        </p:nvCxnSpPr>
        <p:spPr>
          <a:xfrm>
            <a:off x="1117663" y="4756388"/>
            <a:ext cx="6928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5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9"/>
          <p:cNvSpPr/>
          <p:nvPr/>
        </p:nvSpPr>
        <p:spPr>
          <a:xfrm>
            <a:off x="0" y="2571750"/>
            <a:ext cx="9144000" cy="2571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19"/>
          <p:cNvSpPr txBox="1">
            <a:spLocks noGrp="1"/>
          </p:cNvSpPr>
          <p:nvPr>
            <p:ph type="title"/>
          </p:nvPr>
        </p:nvSpPr>
        <p:spPr>
          <a:xfrm>
            <a:off x="1387125" y="2847357"/>
            <a:ext cx="34962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Assistant"/>
                <a:ea typeface="Assistant"/>
                <a:cs typeface="Assistant"/>
                <a:sym typeface="Assistan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Assistant"/>
                <a:ea typeface="Assistant"/>
                <a:cs typeface="Assistant"/>
                <a:sym typeface="Assistan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Assistant"/>
                <a:ea typeface="Assistant"/>
                <a:cs typeface="Assistant"/>
                <a:sym typeface="Assistan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endParaRPr/>
          </a:p>
        </p:txBody>
      </p:sp>
      <p:sp>
        <p:nvSpPr>
          <p:cNvPr id="150" name="Google Shape;150;p19"/>
          <p:cNvSpPr txBox="1">
            <a:spLocks noGrp="1"/>
          </p:cNvSpPr>
          <p:nvPr>
            <p:ph type="subTitle" idx="1"/>
          </p:nvPr>
        </p:nvSpPr>
        <p:spPr>
          <a:xfrm>
            <a:off x="1387125" y="3282505"/>
            <a:ext cx="3496200" cy="116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19"/>
          <p:cNvSpPr txBox="1">
            <a:spLocks noGrp="1"/>
          </p:cNvSpPr>
          <p:nvPr>
            <p:ph type="title" idx="2"/>
          </p:nvPr>
        </p:nvSpPr>
        <p:spPr>
          <a:xfrm>
            <a:off x="1387125" y="658701"/>
            <a:ext cx="34962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endParaRPr/>
          </a:p>
        </p:txBody>
      </p:sp>
      <p:sp>
        <p:nvSpPr>
          <p:cNvPr id="152" name="Google Shape;152;p19"/>
          <p:cNvSpPr txBox="1">
            <a:spLocks noGrp="1"/>
          </p:cNvSpPr>
          <p:nvPr>
            <p:ph type="subTitle" idx="3"/>
          </p:nvPr>
        </p:nvSpPr>
        <p:spPr>
          <a:xfrm>
            <a:off x="1387134" y="1093849"/>
            <a:ext cx="3496200" cy="116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cxnSp>
        <p:nvCxnSpPr>
          <p:cNvPr id="153" name="Google Shape;153;p19"/>
          <p:cNvCxnSpPr/>
          <p:nvPr/>
        </p:nvCxnSpPr>
        <p:spPr>
          <a:xfrm>
            <a:off x="1134376" y="387104"/>
            <a:ext cx="36969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4" name="Google Shape;154;p19"/>
          <p:cNvSpPr/>
          <p:nvPr/>
        </p:nvSpPr>
        <p:spPr>
          <a:xfrm>
            <a:off x="4934038" y="248350"/>
            <a:ext cx="291900" cy="2775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19"/>
          <p:cNvSpPr/>
          <p:nvPr/>
        </p:nvSpPr>
        <p:spPr>
          <a:xfrm>
            <a:off x="732813" y="248350"/>
            <a:ext cx="291900" cy="2775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56" name="Google Shape;156;p19"/>
          <p:cNvCxnSpPr/>
          <p:nvPr/>
        </p:nvCxnSpPr>
        <p:spPr>
          <a:xfrm rot="10800000">
            <a:off x="749325" y="4756399"/>
            <a:ext cx="4467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CUSTOM_12">
    <p:bg>
      <p:bgPr>
        <a:solidFill>
          <a:schemeClr val="lt2"/>
        </a:solidFill>
        <a:effectLst/>
      </p:bgPr>
    </p:bg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0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cxnSp>
        <p:nvCxnSpPr>
          <p:cNvPr id="159" name="Google Shape;159;p20"/>
          <p:cNvCxnSpPr/>
          <p:nvPr/>
        </p:nvCxnSpPr>
        <p:spPr>
          <a:xfrm>
            <a:off x="723475" y="395550"/>
            <a:ext cx="7716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0" name="Google Shape;160;p20"/>
          <p:cNvCxnSpPr/>
          <p:nvPr/>
        </p:nvCxnSpPr>
        <p:spPr>
          <a:xfrm>
            <a:off x="1117663" y="4756388"/>
            <a:ext cx="6928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1" name="Google Shape;161;p20"/>
          <p:cNvSpPr/>
          <p:nvPr/>
        </p:nvSpPr>
        <p:spPr>
          <a:xfrm>
            <a:off x="8138813" y="4617650"/>
            <a:ext cx="291900" cy="2775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20"/>
          <p:cNvSpPr/>
          <p:nvPr/>
        </p:nvSpPr>
        <p:spPr>
          <a:xfrm>
            <a:off x="732813" y="4617650"/>
            <a:ext cx="291900" cy="2775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20"/>
          <p:cNvSpPr txBox="1">
            <a:spLocks noGrp="1"/>
          </p:cNvSpPr>
          <p:nvPr>
            <p:ph type="subTitle" idx="1"/>
          </p:nvPr>
        </p:nvSpPr>
        <p:spPr>
          <a:xfrm>
            <a:off x="713225" y="1187600"/>
            <a:ext cx="38121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164" name="Google Shape;164;p20"/>
          <p:cNvSpPr txBox="1">
            <a:spLocks noGrp="1"/>
          </p:cNvSpPr>
          <p:nvPr>
            <p:ph type="subTitle" idx="2"/>
          </p:nvPr>
        </p:nvSpPr>
        <p:spPr>
          <a:xfrm>
            <a:off x="4618750" y="1187600"/>
            <a:ext cx="38121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3884575" y="2128437"/>
            <a:ext cx="3326100" cy="12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3884575" y="3299775"/>
            <a:ext cx="4546200" cy="45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title" idx="2" hasCustomPrompt="1"/>
          </p:nvPr>
        </p:nvSpPr>
        <p:spPr>
          <a:xfrm>
            <a:off x="3884575" y="1391025"/>
            <a:ext cx="1044900" cy="92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cxnSp>
        <p:nvCxnSpPr>
          <p:cNvPr id="19" name="Google Shape;19;p3"/>
          <p:cNvCxnSpPr/>
          <p:nvPr/>
        </p:nvCxnSpPr>
        <p:spPr>
          <a:xfrm>
            <a:off x="3947263" y="387100"/>
            <a:ext cx="44670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" name="Google Shape;20;p3"/>
          <p:cNvCxnSpPr/>
          <p:nvPr/>
        </p:nvCxnSpPr>
        <p:spPr>
          <a:xfrm rot="10800000">
            <a:off x="4332313" y="4756395"/>
            <a:ext cx="36969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Google Shape;21;p3"/>
          <p:cNvSpPr/>
          <p:nvPr/>
        </p:nvSpPr>
        <p:spPr>
          <a:xfrm flipH="1">
            <a:off x="3937650" y="4617650"/>
            <a:ext cx="291900" cy="2775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3"/>
          <p:cNvSpPr/>
          <p:nvPr/>
        </p:nvSpPr>
        <p:spPr>
          <a:xfrm flipH="1">
            <a:off x="8138875" y="4617650"/>
            <a:ext cx="291900" cy="2775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4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21"/>
          <p:cNvSpPr txBox="1">
            <a:spLocks noGrp="1"/>
          </p:cNvSpPr>
          <p:nvPr>
            <p:ph type="title" idx="2"/>
          </p:nvPr>
        </p:nvSpPr>
        <p:spPr>
          <a:xfrm>
            <a:off x="713225" y="2414188"/>
            <a:ext cx="2231100" cy="39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endParaRPr/>
          </a:p>
        </p:txBody>
      </p:sp>
      <p:sp>
        <p:nvSpPr>
          <p:cNvPr id="168" name="Google Shape;168;p21"/>
          <p:cNvSpPr txBox="1">
            <a:spLocks noGrp="1"/>
          </p:cNvSpPr>
          <p:nvPr>
            <p:ph type="subTitle" idx="1"/>
          </p:nvPr>
        </p:nvSpPr>
        <p:spPr>
          <a:xfrm>
            <a:off x="713225" y="2722737"/>
            <a:ext cx="2231100" cy="86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21"/>
          <p:cNvSpPr txBox="1">
            <a:spLocks noGrp="1"/>
          </p:cNvSpPr>
          <p:nvPr>
            <p:ph type="title" idx="3"/>
          </p:nvPr>
        </p:nvSpPr>
        <p:spPr>
          <a:xfrm>
            <a:off x="3456467" y="2414188"/>
            <a:ext cx="2231100" cy="39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endParaRPr/>
          </a:p>
        </p:txBody>
      </p:sp>
      <p:sp>
        <p:nvSpPr>
          <p:cNvPr id="170" name="Google Shape;170;p21"/>
          <p:cNvSpPr txBox="1">
            <a:spLocks noGrp="1"/>
          </p:cNvSpPr>
          <p:nvPr>
            <p:ph type="subTitle" idx="4"/>
          </p:nvPr>
        </p:nvSpPr>
        <p:spPr>
          <a:xfrm>
            <a:off x="3456463" y="2722737"/>
            <a:ext cx="2231100" cy="86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p21"/>
          <p:cNvSpPr txBox="1">
            <a:spLocks noGrp="1"/>
          </p:cNvSpPr>
          <p:nvPr>
            <p:ph type="title" idx="5"/>
          </p:nvPr>
        </p:nvSpPr>
        <p:spPr>
          <a:xfrm>
            <a:off x="6199734" y="2414188"/>
            <a:ext cx="2231100" cy="39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endParaRPr/>
          </a:p>
        </p:txBody>
      </p:sp>
      <p:sp>
        <p:nvSpPr>
          <p:cNvPr id="172" name="Google Shape;172;p21"/>
          <p:cNvSpPr txBox="1">
            <a:spLocks noGrp="1"/>
          </p:cNvSpPr>
          <p:nvPr>
            <p:ph type="subTitle" idx="6"/>
          </p:nvPr>
        </p:nvSpPr>
        <p:spPr>
          <a:xfrm>
            <a:off x="6199726" y="2722737"/>
            <a:ext cx="2231100" cy="86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cxnSp>
        <p:nvCxnSpPr>
          <p:cNvPr id="173" name="Google Shape;173;p21"/>
          <p:cNvCxnSpPr/>
          <p:nvPr/>
        </p:nvCxnSpPr>
        <p:spPr>
          <a:xfrm>
            <a:off x="723475" y="395550"/>
            <a:ext cx="77160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4" name="Google Shape;174;p21"/>
          <p:cNvCxnSpPr/>
          <p:nvPr/>
        </p:nvCxnSpPr>
        <p:spPr>
          <a:xfrm>
            <a:off x="1117663" y="4756388"/>
            <a:ext cx="69282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5" name="Google Shape;175;p21"/>
          <p:cNvSpPr/>
          <p:nvPr/>
        </p:nvSpPr>
        <p:spPr>
          <a:xfrm>
            <a:off x="8138813" y="4617650"/>
            <a:ext cx="291900" cy="2775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21"/>
          <p:cNvSpPr/>
          <p:nvPr/>
        </p:nvSpPr>
        <p:spPr>
          <a:xfrm>
            <a:off x="732813" y="4617650"/>
            <a:ext cx="291900" cy="2775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4_1"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2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22"/>
          <p:cNvSpPr txBox="1">
            <a:spLocks noGrp="1"/>
          </p:cNvSpPr>
          <p:nvPr>
            <p:ph type="title" idx="2"/>
          </p:nvPr>
        </p:nvSpPr>
        <p:spPr>
          <a:xfrm>
            <a:off x="713225" y="2210750"/>
            <a:ext cx="2557200" cy="44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endParaRPr/>
          </a:p>
        </p:txBody>
      </p:sp>
      <p:sp>
        <p:nvSpPr>
          <p:cNvPr id="180" name="Google Shape;180;p22"/>
          <p:cNvSpPr txBox="1">
            <a:spLocks noGrp="1"/>
          </p:cNvSpPr>
          <p:nvPr>
            <p:ph type="subTitle" idx="1"/>
          </p:nvPr>
        </p:nvSpPr>
        <p:spPr>
          <a:xfrm>
            <a:off x="713225" y="2522756"/>
            <a:ext cx="2557200" cy="8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181" name="Google Shape;181;p22"/>
          <p:cNvSpPr txBox="1">
            <a:spLocks noGrp="1"/>
          </p:cNvSpPr>
          <p:nvPr>
            <p:ph type="title" idx="3"/>
          </p:nvPr>
        </p:nvSpPr>
        <p:spPr>
          <a:xfrm>
            <a:off x="3293375" y="2210750"/>
            <a:ext cx="2557200" cy="44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endParaRPr/>
          </a:p>
        </p:txBody>
      </p:sp>
      <p:sp>
        <p:nvSpPr>
          <p:cNvPr id="182" name="Google Shape;182;p22"/>
          <p:cNvSpPr txBox="1">
            <a:spLocks noGrp="1"/>
          </p:cNvSpPr>
          <p:nvPr>
            <p:ph type="subTitle" idx="4"/>
          </p:nvPr>
        </p:nvSpPr>
        <p:spPr>
          <a:xfrm>
            <a:off x="3293371" y="2522756"/>
            <a:ext cx="2557200" cy="8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183" name="Google Shape;183;p22"/>
          <p:cNvSpPr txBox="1">
            <a:spLocks noGrp="1"/>
          </p:cNvSpPr>
          <p:nvPr>
            <p:ph type="title" idx="5"/>
          </p:nvPr>
        </p:nvSpPr>
        <p:spPr>
          <a:xfrm>
            <a:off x="5873536" y="2210750"/>
            <a:ext cx="2557200" cy="44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endParaRPr/>
          </a:p>
        </p:txBody>
      </p:sp>
      <p:sp>
        <p:nvSpPr>
          <p:cNvPr id="184" name="Google Shape;184;p22"/>
          <p:cNvSpPr txBox="1">
            <a:spLocks noGrp="1"/>
          </p:cNvSpPr>
          <p:nvPr>
            <p:ph type="subTitle" idx="6"/>
          </p:nvPr>
        </p:nvSpPr>
        <p:spPr>
          <a:xfrm>
            <a:off x="5873529" y="2522756"/>
            <a:ext cx="2557200" cy="8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cxnSp>
        <p:nvCxnSpPr>
          <p:cNvPr id="185" name="Google Shape;185;p22"/>
          <p:cNvCxnSpPr/>
          <p:nvPr/>
        </p:nvCxnSpPr>
        <p:spPr>
          <a:xfrm>
            <a:off x="723475" y="395550"/>
            <a:ext cx="77160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6" name="Google Shape;186;p22"/>
          <p:cNvCxnSpPr/>
          <p:nvPr/>
        </p:nvCxnSpPr>
        <p:spPr>
          <a:xfrm>
            <a:off x="1117663" y="4756388"/>
            <a:ext cx="69282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7" name="Google Shape;187;p22"/>
          <p:cNvSpPr/>
          <p:nvPr/>
        </p:nvSpPr>
        <p:spPr>
          <a:xfrm>
            <a:off x="8138813" y="4617650"/>
            <a:ext cx="291900" cy="2775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22"/>
          <p:cNvSpPr/>
          <p:nvPr/>
        </p:nvSpPr>
        <p:spPr>
          <a:xfrm>
            <a:off x="732813" y="4617650"/>
            <a:ext cx="291900" cy="2775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CUSTOM_4_1_2">
    <p:bg>
      <p:bgPr>
        <a:solidFill>
          <a:schemeClr val="lt2"/>
        </a:solidFill>
        <a:effectLst/>
      </p:bgPr>
    </p:bg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3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p23"/>
          <p:cNvSpPr txBox="1">
            <a:spLocks noGrp="1"/>
          </p:cNvSpPr>
          <p:nvPr>
            <p:ph type="title" idx="2"/>
          </p:nvPr>
        </p:nvSpPr>
        <p:spPr>
          <a:xfrm>
            <a:off x="865625" y="3162375"/>
            <a:ext cx="2125500" cy="44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endParaRPr/>
          </a:p>
        </p:txBody>
      </p:sp>
      <p:sp>
        <p:nvSpPr>
          <p:cNvPr id="192" name="Google Shape;192;p23"/>
          <p:cNvSpPr txBox="1">
            <a:spLocks noGrp="1"/>
          </p:cNvSpPr>
          <p:nvPr>
            <p:ph type="subTitle" idx="1"/>
          </p:nvPr>
        </p:nvSpPr>
        <p:spPr>
          <a:xfrm>
            <a:off x="865625" y="3470927"/>
            <a:ext cx="2125500" cy="57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93" name="Google Shape;193;p23"/>
          <p:cNvSpPr txBox="1">
            <a:spLocks noGrp="1"/>
          </p:cNvSpPr>
          <p:nvPr>
            <p:ph type="title" idx="3"/>
          </p:nvPr>
        </p:nvSpPr>
        <p:spPr>
          <a:xfrm>
            <a:off x="3509246" y="3162375"/>
            <a:ext cx="2125500" cy="44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endParaRPr/>
          </a:p>
        </p:txBody>
      </p:sp>
      <p:sp>
        <p:nvSpPr>
          <p:cNvPr id="194" name="Google Shape;194;p23"/>
          <p:cNvSpPr txBox="1">
            <a:spLocks noGrp="1"/>
          </p:cNvSpPr>
          <p:nvPr>
            <p:ph type="subTitle" idx="4"/>
          </p:nvPr>
        </p:nvSpPr>
        <p:spPr>
          <a:xfrm>
            <a:off x="3509246" y="3470927"/>
            <a:ext cx="2125500" cy="57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95" name="Google Shape;195;p23"/>
          <p:cNvSpPr txBox="1">
            <a:spLocks noGrp="1"/>
          </p:cNvSpPr>
          <p:nvPr>
            <p:ph type="title" idx="5"/>
          </p:nvPr>
        </p:nvSpPr>
        <p:spPr>
          <a:xfrm>
            <a:off x="6152868" y="3162375"/>
            <a:ext cx="2125500" cy="44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endParaRPr/>
          </a:p>
        </p:txBody>
      </p:sp>
      <p:sp>
        <p:nvSpPr>
          <p:cNvPr id="196" name="Google Shape;196;p23"/>
          <p:cNvSpPr txBox="1">
            <a:spLocks noGrp="1"/>
          </p:cNvSpPr>
          <p:nvPr>
            <p:ph type="subTitle" idx="6"/>
          </p:nvPr>
        </p:nvSpPr>
        <p:spPr>
          <a:xfrm>
            <a:off x="6152868" y="3470927"/>
            <a:ext cx="2125500" cy="57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cxnSp>
        <p:nvCxnSpPr>
          <p:cNvPr id="197" name="Google Shape;197;p23"/>
          <p:cNvCxnSpPr/>
          <p:nvPr/>
        </p:nvCxnSpPr>
        <p:spPr>
          <a:xfrm>
            <a:off x="1117663" y="390299"/>
            <a:ext cx="6928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8" name="Google Shape;198;p23"/>
          <p:cNvSpPr/>
          <p:nvPr/>
        </p:nvSpPr>
        <p:spPr>
          <a:xfrm flipH="1">
            <a:off x="8138813" y="251538"/>
            <a:ext cx="291900" cy="2775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23"/>
          <p:cNvSpPr/>
          <p:nvPr/>
        </p:nvSpPr>
        <p:spPr>
          <a:xfrm flipH="1">
            <a:off x="732813" y="251538"/>
            <a:ext cx="291900" cy="2775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00" name="Google Shape;200;p23"/>
          <p:cNvCxnSpPr/>
          <p:nvPr/>
        </p:nvCxnSpPr>
        <p:spPr>
          <a:xfrm>
            <a:off x="723475" y="4751137"/>
            <a:ext cx="7716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3">
  <p:cSld name="CUSTOM_4_1_2_1"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4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3" name="Google Shape;203;p24"/>
          <p:cNvSpPr txBox="1">
            <a:spLocks noGrp="1"/>
          </p:cNvSpPr>
          <p:nvPr>
            <p:ph type="title" idx="2"/>
          </p:nvPr>
        </p:nvSpPr>
        <p:spPr>
          <a:xfrm>
            <a:off x="713225" y="2425450"/>
            <a:ext cx="2293800" cy="44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endParaRPr/>
          </a:p>
        </p:txBody>
      </p:sp>
      <p:sp>
        <p:nvSpPr>
          <p:cNvPr id="204" name="Google Shape;204;p24"/>
          <p:cNvSpPr txBox="1">
            <a:spLocks noGrp="1"/>
          </p:cNvSpPr>
          <p:nvPr>
            <p:ph type="subTitle" idx="1"/>
          </p:nvPr>
        </p:nvSpPr>
        <p:spPr>
          <a:xfrm>
            <a:off x="1041350" y="2734000"/>
            <a:ext cx="1637700" cy="57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24"/>
          <p:cNvSpPr txBox="1">
            <a:spLocks noGrp="1"/>
          </p:cNvSpPr>
          <p:nvPr>
            <p:ph type="title" idx="3"/>
          </p:nvPr>
        </p:nvSpPr>
        <p:spPr>
          <a:xfrm>
            <a:off x="3425084" y="2425450"/>
            <a:ext cx="2293800" cy="44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endParaRPr/>
          </a:p>
        </p:txBody>
      </p:sp>
      <p:sp>
        <p:nvSpPr>
          <p:cNvPr id="206" name="Google Shape;206;p24"/>
          <p:cNvSpPr txBox="1">
            <a:spLocks noGrp="1"/>
          </p:cNvSpPr>
          <p:nvPr>
            <p:ph type="subTitle" idx="4"/>
          </p:nvPr>
        </p:nvSpPr>
        <p:spPr>
          <a:xfrm>
            <a:off x="3753136" y="2734000"/>
            <a:ext cx="1637700" cy="57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07" name="Google Shape;207;p24"/>
          <p:cNvSpPr txBox="1">
            <a:spLocks noGrp="1"/>
          </p:cNvSpPr>
          <p:nvPr>
            <p:ph type="title" idx="5"/>
          </p:nvPr>
        </p:nvSpPr>
        <p:spPr>
          <a:xfrm>
            <a:off x="6136917" y="2425450"/>
            <a:ext cx="2293800" cy="44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endParaRPr/>
          </a:p>
        </p:txBody>
      </p:sp>
      <p:sp>
        <p:nvSpPr>
          <p:cNvPr id="208" name="Google Shape;208;p24"/>
          <p:cNvSpPr txBox="1">
            <a:spLocks noGrp="1"/>
          </p:cNvSpPr>
          <p:nvPr>
            <p:ph type="subTitle" idx="6"/>
          </p:nvPr>
        </p:nvSpPr>
        <p:spPr>
          <a:xfrm>
            <a:off x="6136917" y="2734001"/>
            <a:ext cx="2293800" cy="57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cxnSp>
        <p:nvCxnSpPr>
          <p:cNvPr id="209" name="Google Shape;209;p24"/>
          <p:cNvCxnSpPr/>
          <p:nvPr/>
        </p:nvCxnSpPr>
        <p:spPr>
          <a:xfrm>
            <a:off x="1117663" y="4756388"/>
            <a:ext cx="69282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0" name="Google Shape;210;p24"/>
          <p:cNvSpPr/>
          <p:nvPr/>
        </p:nvSpPr>
        <p:spPr>
          <a:xfrm>
            <a:off x="8138813" y="4617650"/>
            <a:ext cx="291900" cy="2775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24"/>
          <p:cNvSpPr/>
          <p:nvPr/>
        </p:nvSpPr>
        <p:spPr>
          <a:xfrm>
            <a:off x="732813" y="4617650"/>
            <a:ext cx="291900" cy="2775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12" name="Google Shape;212;p24"/>
          <p:cNvCxnSpPr/>
          <p:nvPr/>
        </p:nvCxnSpPr>
        <p:spPr>
          <a:xfrm>
            <a:off x="723475" y="395550"/>
            <a:ext cx="77160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4_1_1"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5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5" name="Google Shape;215;p25"/>
          <p:cNvSpPr txBox="1">
            <a:spLocks noGrp="1"/>
          </p:cNvSpPr>
          <p:nvPr>
            <p:ph type="title" idx="2"/>
          </p:nvPr>
        </p:nvSpPr>
        <p:spPr>
          <a:xfrm>
            <a:off x="1287283" y="1775600"/>
            <a:ext cx="3120900" cy="44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endParaRPr/>
          </a:p>
        </p:txBody>
      </p:sp>
      <p:sp>
        <p:nvSpPr>
          <p:cNvPr id="216" name="Google Shape;216;p25"/>
          <p:cNvSpPr txBox="1">
            <a:spLocks noGrp="1"/>
          </p:cNvSpPr>
          <p:nvPr>
            <p:ph type="subTitle" idx="1"/>
          </p:nvPr>
        </p:nvSpPr>
        <p:spPr>
          <a:xfrm>
            <a:off x="1287275" y="2084150"/>
            <a:ext cx="31209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17" name="Google Shape;217;p25"/>
          <p:cNvSpPr txBox="1">
            <a:spLocks noGrp="1"/>
          </p:cNvSpPr>
          <p:nvPr>
            <p:ph type="title" idx="3"/>
          </p:nvPr>
        </p:nvSpPr>
        <p:spPr>
          <a:xfrm>
            <a:off x="4735817" y="1775600"/>
            <a:ext cx="3120900" cy="44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endParaRPr/>
          </a:p>
        </p:txBody>
      </p:sp>
      <p:sp>
        <p:nvSpPr>
          <p:cNvPr id="218" name="Google Shape;218;p25"/>
          <p:cNvSpPr txBox="1">
            <a:spLocks noGrp="1"/>
          </p:cNvSpPr>
          <p:nvPr>
            <p:ph type="subTitle" idx="4"/>
          </p:nvPr>
        </p:nvSpPr>
        <p:spPr>
          <a:xfrm>
            <a:off x="4735801" y="2084150"/>
            <a:ext cx="31209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19" name="Google Shape;219;p25"/>
          <p:cNvSpPr txBox="1">
            <a:spLocks noGrp="1"/>
          </p:cNvSpPr>
          <p:nvPr>
            <p:ph type="title" idx="5"/>
          </p:nvPr>
        </p:nvSpPr>
        <p:spPr>
          <a:xfrm>
            <a:off x="1287283" y="3440424"/>
            <a:ext cx="3120900" cy="44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endParaRPr/>
          </a:p>
        </p:txBody>
      </p:sp>
      <p:sp>
        <p:nvSpPr>
          <p:cNvPr id="220" name="Google Shape;220;p25"/>
          <p:cNvSpPr txBox="1">
            <a:spLocks noGrp="1"/>
          </p:cNvSpPr>
          <p:nvPr>
            <p:ph type="subTitle" idx="6"/>
          </p:nvPr>
        </p:nvSpPr>
        <p:spPr>
          <a:xfrm>
            <a:off x="1287275" y="3748975"/>
            <a:ext cx="31209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21" name="Google Shape;221;p25"/>
          <p:cNvSpPr txBox="1">
            <a:spLocks noGrp="1"/>
          </p:cNvSpPr>
          <p:nvPr>
            <p:ph type="title" idx="7"/>
          </p:nvPr>
        </p:nvSpPr>
        <p:spPr>
          <a:xfrm>
            <a:off x="4735817" y="3440424"/>
            <a:ext cx="3120900" cy="44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endParaRPr/>
          </a:p>
        </p:txBody>
      </p:sp>
      <p:sp>
        <p:nvSpPr>
          <p:cNvPr id="222" name="Google Shape;222;p25"/>
          <p:cNvSpPr txBox="1">
            <a:spLocks noGrp="1"/>
          </p:cNvSpPr>
          <p:nvPr>
            <p:ph type="subTitle" idx="8"/>
          </p:nvPr>
        </p:nvSpPr>
        <p:spPr>
          <a:xfrm>
            <a:off x="4735800" y="3748975"/>
            <a:ext cx="31209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cxnSp>
        <p:nvCxnSpPr>
          <p:cNvPr id="223" name="Google Shape;223;p25"/>
          <p:cNvCxnSpPr/>
          <p:nvPr/>
        </p:nvCxnSpPr>
        <p:spPr>
          <a:xfrm>
            <a:off x="723475" y="395550"/>
            <a:ext cx="77160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4" name="Google Shape;224;p25"/>
          <p:cNvCxnSpPr/>
          <p:nvPr/>
        </p:nvCxnSpPr>
        <p:spPr>
          <a:xfrm>
            <a:off x="1117663" y="4756388"/>
            <a:ext cx="69282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5" name="Google Shape;225;p25"/>
          <p:cNvSpPr/>
          <p:nvPr/>
        </p:nvSpPr>
        <p:spPr>
          <a:xfrm>
            <a:off x="8138813" y="4617650"/>
            <a:ext cx="291900" cy="2775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25"/>
          <p:cNvSpPr/>
          <p:nvPr/>
        </p:nvSpPr>
        <p:spPr>
          <a:xfrm>
            <a:off x="732813" y="4617650"/>
            <a:ext cx="291900" cy="2775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2">
    <p:bg>
      <p:bgPr>
        <a:solidFill>
          <a:schemeClr val="dk1"/>
        </a:solidFill>
        <a:effectLst/>
      </p:bgPr>
    </p:bg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6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9" name="Google Shape;229;p26"/>
          <p:cNvSpPr txBox="1">
            <a:spLocks noGrp="1"/>
          </p:cNvSpPr>
          <p:nvPr>
            <p:ph type="title" idx="2"/>
          </p:nvPr>
        </p:nvSpPr>
        <p:spPr>
          <a:xfrm>
            <a:off x="1220350" y="1761800"/>
            <a:ext cx="2125500" cy="44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endParaRPr/>
          </a:p>
        </p:txBody>
      </p:sp>
      <p:sp>
        <p:nvSpPr>
          <p:cNvPr id="230" name="Google Shape;230;p26"/>
          <p:cNvSpPr txBox="1">
            <a:spLocks noGrp="1"/>
          </p:cNvSpPr>
          <p:nvPr>
            <p:ph type="subTitle" idx="1"/>
          </p:nvPr>
        </p:nvSpPr>
        <p:spPr>
          <a:xfrm>
            <a:off x="1220350" y="2070352"/>
            <a:ext cx="2125500" cy="57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31" name="Google Shape;231;p26"/>
          <p:cNvSpPr txBox="1">
            <a:spLocks noGrp="1"/>
          </p:cNvSpPr>
          <p:nvPr>
            <p:ph type="title" idx="3"/>
          </p:nvPr>
        </p:nvSpPr>
        <p:spPr>
          <a:xfrm>
            <a:off x="3509246" y="1761800"/>
            <a:ext cx="2125500" cy="44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endParaRPr/>
          </a:p>
        </p:txBody>
      </p:sp>
      <p:sp>
        <p:nvSpPr>
          <p:cNvPr id="232" name="Google Shape;232;p26"/>
          <p:cNvSpPr txBox="1">
            <a:spLocks noGrp="1"/>
          </p:cNvSpPr>
          <p:nvPr>
            <p:ph type="subTitle" idx="4"/>
          </p:nvPr>
        </p:nvSpPr>
        <p:spPr>
          <a:xfrm>
            <a:off x="3509246" y="2070352"/>
            <a:ext cx="2125500" cy="57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33" name="Google Shape;233;p26"/>
          <p:cNvSpPr txBox="1">
            <a:spLocks noGrp="1"/>
          </p:cNvSpPr>
          <p:nvPr>
            <p:ph type="title" idx="5"/>
          </p:nvPr>
        </p:nvSpPr>
        <p:spPr>
          <a:xfrm>
            <a:off x="5798143" y="1761800"/>
            <a:ext cx="2125500" cy="44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endParaRPr/>
          </a:p>
        </p:txBody>
      </p:sp>
      <p:sp>
        <p:nvSpPr>
          <p:cNvPr id="234" name="Google Shape;234;p26"/>
          <p:cNvSpPr txBox="1">
            <a:spLocks noGrp="1"/>
          </p:cNvSpPr>
          <p:nvPr>
            <p:ph type="subTitle" idx="6"/>
          </p:nvPr>
        </p:nvSpPr>
        <p:spPr>
          <a:xfrm>
            <a:off x="5798143" y="2070352"/>
            <a:ext cx="2125500" cy="57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35" name="Google Shape;235;p26"/>
          <p:cNvSpPr txBox="1">
            <a:spLocks noGrp="1"/>
          </p:cNvSpPr>
          <p:nvPr>
            <p:ph type="title" idx="7"/>
          </p:nvPr>
        </p:nvSpPr>
        <p:spPr>
          <a:xfrm>
            <a:off x="1220350" y="3532198"/>
            <a:ext cx="2125500" cy="44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endParaRPr/>
          </a:p>
        </p:txBody>
      </p:sp>
      <p:sp>
        <p:nvSpPr>
          <p:cNvPr id="236" name="Google Shape;236;p26"/>
          <p:cNvSpPr txBox="1">
            <a:spLocks noGrp="1"/>
          </p:cNvSpPr>
          <p:nvPr>
            <p:ph type="subTitle" idx="8"/>
          </p:nvPr>
        </p:nvSpPr>
        <p:spPr>
          <a:xfrm>
            <a:off x="1220350" y="3840750"/>
            <a:ext cx="2125500" cy="57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37" name="Google Shape;237;p26"/>
          <p:cNvSpPr txBox="1">
            <a:spLocks noGrp="1"/>
          </p:cNvSpPr>
          <p:nvPr>
            <p:ph type="title" idx="9"/>
          </p:nvPr>
        </p:nvSpPr>
        <p:spPr>
          <a:xfrm>
            <a:off x="3509246" y="3532198"/>
            <a:ext cx="2125500" cy="44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endParaRPr/>
          </a:p>
        </p:txBody>
      </p:sp>
      <p:sp>
        <p:nvSpPr>
          <p:cNvPr id="238" name="Google Shape;238;p26"/>
          <p:cNvSpPr txBox="1">
            <a:spLocks noGrp="1"/>
          </p:cNvSpPr>
          <p:nvPr>
            <p:ph type="subTitle" idx="13"/>
          </p:nvPr>
        </p:nvSpPr>
        <p:spPr>
          <a:xfrm>
            <a:off x="3509246" y="3840750"/>
            <a:ext cx="2125500" cy="57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39" name="Google Shape;239;p26"/>
          <p:cNvSpPr txBox="1">
            <a:spLocks noGrp="1"/>
          </p:cNvSpPr>
          <p:nvPr>
            <p:ph type="title" idx="14"/>
          </p:nvPr>
        </p:nvSpPr>
        <p:spPr>
          <a:xfrm>
            <a:off x="5798143" y="3532198"/>
            <a:ext cx="2125500" cy="44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endParaRPr/>
          </a:p>
        </p:txBody>
      </p:sp>
      <p:sp>
        <p:nvSpPr>
          <p:cNvPr id="240" name="Google Shape;240;p26"/>
          <p:cNvSpPr txBox="1">
            <a:spLocks noGrp="1"/>
          </p:cNvSpPr>
          <p:nvPr>
            <p:ph type="subTitle" idx="15"/>
          </p:nvPr>
        </p:nvSpPr>
        <p:spPr>
          <a:xfrm>
            <a:off x="5798143" y="3840750"/>
            <a:ext cx="2125500" cy="57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cxnSp>
        <p:nvCxnSpPr>
          <p:cNvPr id="241" name="Google Shape;241;p26"/>
          <p:cNvCxnSpPr/>
          <p:nvPr/>
        </p:nvCxnSpPr>
        <p:spPr>
          <a:xfrm>
            <a:off x="723475" y="395550"/>
            <a:ext cx="77160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2" name="Google Shape;242;p26"/>
          <p:cNvSpPr/>
          <p:nvPr/>
        </p:nvSpPr>
        <p:spPr>
          <a:xfrm>
            <a:off x="8138813" y="4617650"/>
            <a:ext cx="291900" cy="2775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26"/>
          <p:cNvSpPr/>
          <p:nvPr/>
        </p:nvSpPr>
        <p:spPr>
          <a:xfrm>
            <a:off x="732813" y="4617650"/>
            <a:ext cx="291900" cy="2775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44" name="Google Shape;244;p26"/>
          <p:cNvCxnSpPr/>
          <p:nvPr/>
        </p:nvCxnSpPr>
        <p:spPr>
          <a:xfrm>
            <a:off x="1117663" y="4756388"/>
            <a:ext cx="69282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6"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7"/>
          <p:cNvSpPr txBox="1">
            <a:spLocks noGrp="1"/>
          </p:cNvSpPr>
          <p:nvPr>
            <p:ph type="title"/>
          </p:nvPr>
        </p:nvSpPr>
        <p:spPr>
          <a:xfrm>
            <a:off x="2905550" y="1236525"/>
            <a:ext cx="4327500" cy="65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47" name="Google Shape;247;p27"/>
          <p:cNvSpPr txBox="1">
            <a:spLocks noGrp="1"/>
          </p:cNvSpPr>
          <p:nvPr>
            <p:ph type="subTitle" idx="1"/>
          </p:nvPr>
        </p:nvSpPr>
        <p:spPr>
          <a:xfrm>
            <a:off x="2905550" y="1858575"/>
            <a:ext cx="4327500" cy="45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48" name="Google Shape;248;p27"/>
          <p:cNvSpPr txBox="1">
            <a:spLocks noGrp="1"/>
          </p:cNvSpPr>
          <p:nvPr>
            <p:ph type="title" idx="2" hasCustomPrompt="1"/>
          </p:nvPr>
        </p:nvSpPr>
        <p:spPr>
          <a:xfrm>
            <a:off x="1910945" y="1341842"/>
            <a:ext cx="1044900" cy="92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cxnSp>
        <p:nvCxnSpPr>
          <p:cNvPr id="249" name="Google Shape;249;p27"/>
          <p:cNvCxnSpPr/>
          <p:nvPr/>
        </p:nvCxnSpPr>
        <p:spPr>
          <a:xfrm>
            <a:off x="1117663" y="387088"/>
            <a:ext cx="69282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0" name="Google Shape;250;p27"/>
          <p:cNvSpPr/>
          <p:nvPr/>
        </p:nvSpPr>
        <p:spPr>
          <a:xfrm>
            <a:off x="8138813" y="248350"/>
            <a:ext cx="291900" cy="2775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27"/>
          <p:cNvSpPr/>
          <p:nvPr/>
        </p:nvSpPr>
        <p:spPr>
          <a:xfrm>
            <a:off x="732813" y="248350"/>
            <a:ext cx="291900" cy="2775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CUSTOM_6_1">
    <p:bg>
      <p:bgPr>
        <a:solidFill>
          <a:schemeClr val="lt2"/>
        </a:solidFill>
        <a:effectLst/>
      </p:bgPr>
    </p:bg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8"/>
          <p:cNvSpPr txBox="1">
            <a:spLocks noGrp="1"/>
          </p:cNvSpPr>
          <p:nvPr>
            <p:ph type="title"/>
          </p:nvPr>
        </p:nvSpPr>
        <p:spPr>
          <a:xfrm>
            <a:off x="2905550" y="2979425"/>
            <a:ext cx="4327500" cy="65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54" name="Google Shape;254;p28"/>
          <p:cNvSpPr txBox="1">
            <a:spLocks noGrp="1"/>
          </p:cNvSpPr>
          <p:nvPr>
            <p:ph type="subTitle" idx="1"/>
          </p:nvPr>
        </p:nvSpPr>
        <p:spPr>
          <a:xfrm>
            <a:off x="2905550" y="3601475"/>
            <a:ext cx="4327500" cy="45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55" name="Google Shape;255;p28"/>
          <p:cNvSpPr txBox="1">
            <a:spLocks noGrp="1"/>
          </p:cNvSpPr>
          <p:nvPr>
            <p:ph type="title" idx="2" hasCustomPrompt="1"/>
          </p:nvPr>
        </p:nvSpPr>
        <p:spPr>
          <a:xfrm>
            <a:off x="1910945" y="3084742"/>
            <a:ext cx="1044900" cy="92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cxnSp>
        <p:nvCxnSpPr>
          <p:cNvPr id="256" name="Google Shape;256;p28"/>
          <p:cNvCxnSpPr/>
          <p:nvPr/>
        </p:nvCxnSpPr>
        <p:spPr>
          <a:xfrm>
            <a:off x="1117663" y="4756388"/>
            <a:ext cx="69282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7" name="Google Shape;257;p28"/>
          <p:cNvSpPr/>
          <p:nvPr/>
        </p:nvSpPr>
        <p:spPr>
          <a:xfrm>
            <a:off x="8138813" y="4617650"/>
            <a:ext cx="291900" cy="2775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28"/>
          <p:cNvSpPr/>
          <p:nvPr/>
        </p:nvSpPr>
        <p:spPr>
          <a:xfrm>
            <a:off x="732813" y="4617650"/>
            <a:ext cx="291900" cy="2775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CUSTOM_6_1_1"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9"/>
          <p:cNvSpPr txBox="1">
            <a:spLocks noGrp="1"/>
          </p:cNvSpPr>
          <p:nvPr>
            <p:ph type="title"/>
          </p:nvPr>
        </p:nvSpPr>
        <p:spPr>
          <a:xfrm>
            <a:off x="4263300" y="2128425"/>
            <a:ext cx="3834900" cy="12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61" name="Google Shape;261;p29"/>
          <p:cNvSpPr txBox="1">
            <a:spLocks noGrp="1"/>
          </p:cNvSpPr>
          <p:nvPr>
            <p:ph type="subTitle" idx="1"/>
          </p:nvPr>
        </p:nvSpPr>
        <p:spPr>
          <a:xfrm>
            <a:off x="4056650" y="3299775"/>
            <a:ext cx="4248300" cy="45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62" name="Google Shape;262;p29"/>
          <p:cNvSpPr txBox="1">
            <a:spLocks noGrp="1"/>
          </p:cNvSpPr>
          <p:nvPr>
            <p:ph type="title" idx="2" hasCustomPrompt="1"/>
          </p:nvPr>
        </p:nvSpPr>
        <p:spPr>
          <a:xfrm>
            <a:off x="5658300" y="1391025"/>
            <a:ext cx="1044900" cy="92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cxnSp>
        <p:nvCxnSpPr>
          <p:cNvPr id="263" name="Google Shape;263;p29"/>
          <p:cNvCxnSpPr/>
          <p:nvPr/>
        </p:nvCxnSpPr>
        <p:spPr>
          <a:xfrm>
            <a:off x="3947263" y="387100"/>
            <a:ext cx="44670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4" name="Google Shape;264;p29"/>
          <p:cNvCxnSpPr/>
          <p:nvPr/>
        </p:nvCxnSpPr>
        <p:spPr>
          <a:xfrm rot="10800000">
            <a:off x="4332313" y="4756395"/>
            <a:ext cx="36969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5" name="Google Shape;265;p29"/>
          <p:cNvSpPr/>
          <p:nvPr/>
        </p:nvSpPr>
        <p:spPr>
          <a:xfrm flipH="1">
            <a:off x="3937650" y="4617650"/>
            <a:ext cx="291900" cy="2775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29"/>
          <p:cNvSpPr/>
          <p:nvPr/>
        </p:nvSpPr>
        <p:spPr>
          <a:xfrm flipH="1">
            <a:off x="8138875" y="4617650"/>
            <a:ext cx="291900" cy="2775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4">
  <p:cSld name="CUSTOM_6_1_1_1">
    <p:bg>
      <p:bgPr>
        <a:solidFill>
          <a:schemeClr val="lt2"/>
        </a:solidFill>
        <a:effectLst/>
      </p:bgPr>
    </p:bg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0"/>
          <p:cNvSpPr txBox="1">
            <a:spLocks noGrp="1"/>
          </p:cNvSpPr>
          <p:nvPr>
            <p:ph type="title"/>
          </p:nvPr>
        </p:nvSpPr>
        <p:spPr>
          <a:xfrm>
            <a:off x="944625" y="2329588"/>
            <a:ext cx="4076400" cy="68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69" name="Google Shape;269;p30"/>
          <p:cNvSpPr txBox="1">
            <a:spLocks noGrp="1"/>
          </p:cNvSpPr>
          <p:nvPr>
            <p:ph type="subTitle" idx="1"/>
          </p:nvPr>
        </p:nvSpPr>
        <p:spPr>
          <a:xfrm>
            <a:off x="944625" y="2946200"/>
            <a:ext cx="4264500" cy="45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70" name="Google Shape;270;p30"/>
          <p:cNvSpPr txBox="1">
            <a:spLocks noGrp="1"/>
          </p:cNvSpPr>
          <p:nvPr>
            <p:ph type="title" idx="2" hasCustomPrompt="1"/>
          </p:nvPr>
        </p:nvSpPr>
        <p:spPr>
          <a:xfrm>
            <a:off x="944625" y="1592188"/>
            <a:ext cx="1044900" cy="7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cxnSp>
        <p:nvCxnSpPr>
          <p:cNvPr id="271" name="Google Shape;271;p30"/>
          <p:cNvCxnSpPr/>
          <p:nvPr/>
        </p:nvCxnSpPr>
        <p:spPr>
          <a:xfrm rot="10800000">
            <a:off x="749325" y="387100"/>
            <a:ext cx="44670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2" name="Google Shape;272;p30"/>
          <p:cNvCxnSpPr/>
          <p:nvPr/>
        </p:nvCxnSpPr>
        <p:spPr>
          <a:xfrm>
            <a:off x="1134376" y="4756395"/>
            <a:ext cx="36969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3" name="Google Shape;273;p30"/>
          <p:cNvSpPr/>
          <p:nvPr/>
        </p:nvSpPr>
        <p:spPr>
          <a:xfrm>
            <a:off x="4934038" y="4617650"/>
            <a:ext cx="291900" cy="2775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30"/>
          <p:cNvSpPr/>
          <p:nvPr/>
        </p:nvSpPr>
        <p:spPr>
          <a:xfrm>
            <a:off x="732813" y="4617650"/>
            <a:ext cx="291900" cy="2775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chemeClr val="dk1"/>
        </a:solid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713225" y="1187600"/>
            <a:ext cx="77175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cxnSp>
        <p:nvCxnSpPr>
          <p:cNvPr id="26" name="Google Shape;26;p4"/>
          <p:cNvCxnSpPr/>
          <p:nvPr/>
        </p:nvCxnSpPr>
        <p:spPr>
          <a:xfrm>
            <a:off x="1117663" y="387088"/>
            <a:ext cx="69282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" name="Google Shape;27;p4"/>
          <p:cNvSpPr/>
          <p:nvPr/>
        </p:nvSpPr>
        <p:spPr>
          <a:xfrm>
            <a:off x="8138813" y="248350"/>
            <a:ext cx="291900" cy="2775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4"/>
          <p:cNvSpPr/>
          <p:nvPr/>
        </p:nvSpPr>
        <p:spPr>
          <a:xfrm>
            <a:off x="732813" y="248350"/>
            <a:ext cx="291900" cy="2775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9" name="Google Shape;29;p4"/>
          <p:cNvCxnSpPr/>
          <p:nvPr/>
        </p:nvCxnSpPr>
        <p:spPr>
          <a:xfrm>
            <a:off x="723475" y="4756400"/>
            <a:ext cx="77160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5">
  <p:cSld name="CUSTOM_6_1_1_1_1"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1"/>
          <p:cNvSpPr txBox="1">
            <a:spLocks noGrp="1"/>
          </p:cNvSpPr>
          <p:nvPr>
            <p:ph type="title"/>
          </p:nvPr>
        </p:nvSpPr>
        <p:spPr>
          <a:xfrm>
            <a:off x="1453725" y="2128425"/>
            <a:ext cx="3496500" cy="12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77" name="Google Shape;277;p31"/>
          <p:cNvSpPr txBox="1">
            <a:spLocks noGrp="1"/>
          </p:cNvSpPr>
          <p:nvPr>
            <p:ph type="subTitle" idx="1"/>
          </p:nvPr>
        </p:nvSpPr>
        <p:spPr>
          <a:xfrm>
            <a:off x="713225" y="3299775"/>
            <a:ext cx="4236900" cy="45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78" name="Google Shape;278;p31"/>
          <p:cNvSpPr txBox="1">
            <a:spLocks noGrp="1"/>
          </p:cNvSpPr>
          <p:nvPr>
            <p:ph type="title" idx="2" hasCustomPrompt="1"/>
          </p:nvPr>
        </p:nvSpPr>
        <p:spPr>
          <a:xfrm>
            <a:off x="3905325" y="1391025"/>
            <a:ext cx="1044900" cy="92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cxnSp>
        <p:nvCxnSpPr>
          <p:cNvPr id="279" name="Google Shape;279;p31"/>
          <p:cNvCxnSpPr/>
          <p:nvPr/>
        </p:nvCxnSpPr>
        <p:spPr>
          <a:xfrm rot="10800000">
            <a:off x="749325" y="387100"/>
            <a:ext cx="44670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0" name="Google Shape;280;p31"/>
          <p:cNvCxnSpPr/>
          <p:nvPr/>
        </p:nvCxnSpPr>
        <p:spPr>
          <a:xfrm>
            <a:off x="1134376" y="4756395"/>
            <a:ext cx="36969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1" name="Google Shape;281;p31"/>
          <p:cNvSpPr/>
          <p:nvPr/>
        </p:nvSpPr>
        <p:spPr>
          <a:xfrm>
            <a:off x="4934038" y="4617650"/>
            <a:ext cx="291900" cy="2775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p31"/>
          <p:cNvSpPr/>
          <p:nvPr/>
        </p:nvSpPr>
        <p:spPr>
          <a:xfrm>
            <a:off x="732813" y="4617650"/>
            <a:ext cx="291900" cy="2775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">
    <p:bg>
      <p:bgPr>
        <a:solidFill>
          <a:schemeClr val="lt2"/>
        </a:solidFill>
        <a:effectLst/>
      </p:bgPr>
    </p:bg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2"/>
          <p:cNvSpPr txBox="1">
            <a:spLocks noGrp="1"/>
          </p:cNvSpPr>
          <p:nvPr>
            <p:ph type="ctrTitle"/>
          </p:nvPr>
        </p:nvSpPr>
        <p:spPr>
          <a:xfrm>
            <a:off x="4668075" y="678538"/>
            <a:ext cx="3342600" cy="92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46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85" name="Google Shape;285;p32"/>
          <p:cNvSpPr txBox="1">
            <a:spLocks noGrp="1"/>
          </p:cNvSpPr>
          <p:nvPr>
            <p:ph type="subTitle" idx="1"/>
          </p:nvPr>
        </p:nvSpPr>
        <p:spPr>
          <a:xfrm>
            <a:off x="4668050" y="1600588"/>
            <a:ext cx="3342600" cy="105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86" name="Google Shape;286;p32"/>
          <p:cNvSpPr txBox="1"/>
          <p:nvPr/>
        </p:nvSpPr>
        <p:spPr>
          <a:xfrm>
            <a:off x="4668088" y="3319603"/>
            <a:ext cx="3342600" cy="74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rPr>
              <a:t>CREDITS</a:t>
            </a:r>
            <a:r>
              <a:rPr lang="en" sz="12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rPr>
              <a:t>: This presentation template was created by </a:t>
            </a:r>
            <a:r>
              <a:rPr lang="en" sz="1200" b="1">
                <a:solidFill>
                  <a:schemeClr val="lt1"/>
                </a:solidFill>
                <a:uFill>
                  <a:noFill/>
                </a:uFill>
                <a:latin typeface="Assistant"/>
                <a:ea typeface="Assistant"/>
                <a:cs typeface="Assistant"/>
                <a:sym typeface="Assistan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rPr>
              <a:t>, including icons by </a:t>
            </a:r>
            <a:r>
              <a:rPr lang="en" sz="1200" b="1">
                <a:solidFill>
                  <a:schemeClr val="lt1"/>
                </a:solidFill>
                <a:uFill>
                  <a:noFill/>
                </a:uFill>
                <a:latin typeface="Assistant"/>
                <a:ea typeface="Assistant"/>
                <a:cs typeface="Assistant"/>
                <a:sym typeface="Assistan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 b="1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rPr>
              <a:t> </a:t>
            </a:r>
            <a:r>
              <a:rPr lang="en" sz="12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rPr>
              <a:t>and infographics &amp; images by </a:t>
            </a:r>
            <a:r>
              <a:rPr lang="en" sz="1200" b="1">
                <a:solidFill>
                  <a:schemeClr val="lt1"/>
                </a:solidFill>
                <a:uFill>
                  <a:noFill/>
                </a:uFill>
                <a:latin typeface="Assistant"/>
                <a:ea typeface="Assistant"/>
                <a:cs typeface="Assistant"/>
                <a:sym typeface="Assistan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200" b="1">
              <a:solidFill>
                <a:schemeClr val="lt1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cxnSp>
        <p:nvCxnSpPr>
          <p:cNvPr id="287" name="Google Shape;287;p32"/>
          <p:cNvCxnSpPr/>
          <p:nvPr/>
        </p:nvCxnSpPr>
        <p:spPr>
          <a:xfrm>
            <a:off x="3947263" y="387100"/>
            <a:ext cx="44670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8" name="Google Shape;288;p32"/>
          <p:cNvCxnSpPr/>
          <p:nvPr/>
        </p:nvCxnSpPr>
        <p:spPr>
          <a:xfrm rot="10800000">
            <a:off x="4332313" y="4756395"/>
            <a:ext cx="36969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9" name="Google Shape;289;p32"/>
          <p:cNvSpPr/>
          <p:nvPr/>
        </p:nvSpPr>
        <p:spPr>
          <a:xfrm flipH="1">
            <a:off x="3937650" y="4617650"/>
            <a:ext cx="291900" cy="2775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p32"/>
          <p:cNvSpPr/>
          <p:nvPr/>
        </p:nvSpPr>
        <p:spPr>
          <a:xfrm flipH="1">
            <a:off x="8138875" y="4617650"/>
            <a:ext cx="291900" cy="2775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1"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2" name="Google Shape;292;p33"/>
          <p:cNvCxnSpPr/>
          <p:nvPr/>
        </p:nvCxnSpPr>
        <p:spPr>
          <a:xfrm>
            <a:off x="723475" y="395550"/>
            <a:ext cx="77160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3" name="Google Shape;293;p33"/>
          <p:cNvSpPr/>
          <p:nvPr/>
        </p:nvSpPr>
        <p:spPr>
          <a:xfrm>
            <a:off x="8138813" y="4617650"/>
            <a:ext cx="291900" cy="2775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p33"/>
          <p:cNvSpPr/>
          <p:nvPr/>
        </p:nvSpPr>
        <p:spPr>
          <a:xfrm>
            <a:off x="732813" y="4617650"/>
            <a:ext cx="291900" cy="2775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95" name="Google Shape;295;p33"/>
          <p:cNvCxnSpPr/>
          <p:nvPr/>
        </p:nvCxnSpPr>
        <p:spPr>
          <a:xfrm>
            <a:off x="1117663" y="4756388"/>
            <a:ext cx="69282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1_1">
    <p:bg>
      <p:bgPr>
        <a:solidFill>
          <a:schemeClr val="lt2"/>
        </a:solidFill>
        <a:effectLst/>
      </p:bgPr>
    </p:bg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7" name="Google Shape;297;p34"/>
          <p:cNvCxnSpPr/>
          <p:nvPr/>
        </p:nvCxnSpPr>
        <p:spPr>
          <a:xfrm>
            <a:off x="723475" y="395550"/>
            <a:ext cx="7716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8" name="Google Shape;298;p34"/>
          <p:cNvSpPr/>
          <p:nvPr/>
        </p:nvSpPr>
        <p:spPr>
          <a:xfrm>
            <a:off x="8138813" y="4617650"/>
            <a:ext cx="291900" cy="2775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Google Shape;299;p34"/>
          <p:cNvSpPr/>
          <p:nvPr/>
        </p:nvSpPr>
        <p:spPr>
          <a:xfrm>
            <a:off x="732813" y="4617650"/>
            <a:ext cx="291900" cy="2775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00" name="Google Shape;300;p34"/>
          <p:cNvCxnSpPr/>
          <p:nvPr/>
        </p:nvCxnSpPr>
        <p:spPr>
          <a:xfrm>
            <a:off x="1117663" y="4756388"/>
            <a:ext cx="6928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1_1_1">
    <p:bg>
      <p:bgPr>
        <a:solidFill>
          <a:schemeClr val="lt2"/>
        </a:solidFill>
        <a:effectLst/>
      </p:bgPr>
    </p:bg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5"/>
          <p:cNvSpPr/>
          <p:nvPr/>
        </p:nvSpPr>
        <p:spPr>
          <a:xfrm>
            <a:off x="0" y="0"/>
            <a:ext cx="45819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03" name="Google Shape;303;p35"/>
          <p:cNvCxnSpPr/>
          <p:nvPr/>
        </p:nvCxnSpPr>
        <p:spPr>
          <a:xfrm>
            <a:off x="4578675" y="395550"/>
            <a:ext cx="38607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4" name="Google Shape;304;p35"/>
          <p:cNvSpPr/>
          <p:nvPr/>
        </p:nvSpPr>
        <p:spPr>
          <a:xfrm>
            <a:off x="8138813" y="4617650"/>
            <a:ext cx="291900" cy="2775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p35"/>
          <p:cNvSpPr/>
          <p:nvPr/>
        </p:nvSpPr>
        <p:spPr>
          <a:xfrm>
            <a:off x="732813" y="4617650"/>
            <a:ext cx="291900" cy="2775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06" name="Google Shape;306;p35"/>
          <p:cNvCxnSpPr/>
          <p:nvPr/>
        </p:nvCxnSpPr>
        <p:spPr>
          <a:xfrm>
            <a:off x="1117663" y="4756388"/>
            <a:ext cx="34536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7" name="Google Shape;307;p35"/>
          <p:cNvCxnSpPr/>
          <p:nvPr/>
        </p:nvCxnSpPr>
        <p:spPr>
          <a:xfrm>
            <a:off x="713225" y="395550"/>
            <a:ext cx="38607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8" name="Google Shape;308;p35"/>
          <p:cNvCxnSpPr/>
          <p:nvPr/>
        </p:nvCxnSpPr>
        <p:spPr>
          <a:xfrm>
            <a:off x="4581888" y="4756388"/>
            <a:ext cx="3453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/>
          <p:nvPr/>
        </p:nvSpPr>
        <p:spPr>
          <a:xfrm>
            <a:off x="4573150" y="0"/>
            <a:ext cx="45711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1"/>
          </p:nvPr>
        </p:nvSpPr>
        <p:spPr>
          <a:xfrm>
            <a:off x="713250" y="2071000"/>
            <a:ext cx="3622800" cy="143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chemeClr val="lt1"/>
                </a:solidFill>
              </a:defRPr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2"/>
          </p:nvPr>
        </p:nvSpPr>
        <p:spPr>
          <a:xfrm>
            <a:off x="4807850" y="2071000"/>
            <a:ext cx="3622800" cy="143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chemeClr val="lt1"/>
                </a:solidFill>
              </a:defRPr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title"/>
          </p:nvPr>
        </p:nvSpPr>
        <p:spPr>
          <a:xfrm>
            <a:off x="713250" y="1640893"/>
            <a:ext cx="3622800" cy="57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title" idx="3"/>
          </p:nvPr>
        </p:nvSpPr>
        <p:spPr>
          <a:xfrm>
            <a:off x="4807850" y="1640893"/>
            <a:ext cx="3622800" cy="57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endParaRPr/>
          </a:p>
        </p:txBody>
      </p:sp>
      <p:cxnSp>
        <p:nvCxnSpPr>
          <p:cNvPr id="36" name="Google Shape;36;p5"/>
          <p:cNvCxnSpPr/>
          <p:nvPr/>
        </p:nvCxnSpPr>
        <p:spPr>
          <a:xfrm rot="10800000">
            <a:off x="1212450" y="387107"/>
            <a:ext cx="26244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" name="Google Shape;37;p5"/>
          <p:cNvSpPr/>
          <p:nvPr/>
        </p:nvSpPr>
        <p:spPr>
          <a:xfrm flipH="1">
            <a:off x="3918875" y="248350"/>
            <a:ext cx="291900" cy="2775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5"/>
          <p:cNvSpPr/>
          <p:nvPr/>
        </p:nvSpPr>
        <p:spPr>
          <a:xfrm flipH="1">
            <a:off x="838525" y="248350"/>
            <a:ext cx="291900" cy="2775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9" name="Google Shape;39;p5"/>
          <p:cNvCxnSpPr/>
          <p:nvPr/>
        </p:nvCxnSpPr>
        <p:spPr>
          <a:xfrm>
            <a:off x="4928738" y="383950"/>
            <a:ext cx="3381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" name="Google Shape;40;p5"/>
          <p:cNvCxnSpPr/>
          <p:nvPr/>
        </p:nvCxnSpPr>
        <p:spPr>
          <a:xfrm>
            <a:off x="834138" y="4756400"/>
            <a:ext cx="33810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" name="Google Shape;41;p5"/>
          <p:cNvCxnSpPr/>
          <p:nvPr/>
        </p:nvCxnSpPr>
        <p:spPr>
          <a:xfrm rot="10800000">
            <a:off x="5307050" y="4756407"/>
            <a:ext cx="26244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" name="Google Shape;42;p5"/>
          <p:cNvSpPr/>
          <p:nvPr/>
        </p:nvSpPr>
        <p:spPr>
          <a:xfrm flipH="1">
            <a:off x="8013475" y="4617650"/>
            <a:ext cx="291900" cy="2775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5"/>
          <p:cNvSpPr/>
          <p:nvPr/>
        </p:nvSpPr>
        <p:spPr>
          <a:xfrm flipH="1">
            <a:off x="4933125" y="4617650"/>
            <a:ext cx="291900" cy="2775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cxnSp>
        <p:nvCxnSpPr>
          <p:cNvPr id="46" name="Google Shape;46;p6"/>
          <p:cNvCxnSpPr/>
          <p:nvPr/>
        </p:nvCxnSpPr>
        <p:spPr>
          <a:xfrm>
            <a:off x="723475" y="395550"/>
            <a:ext cx="77160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7" name="Google Shape;47;p6"/>
          <p:cNvSpPr/>
          <p:nvPr/>
        </p:nvSpPr>
        <p:spPr>
          <a:xfrm>
            <a:off x="8138813" y="4617650"/>
            <a:ext cx="291900" cy="2775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6"/>
          <p:cNvSpPr/>
          <p:nvPr/>
        </p:nvSpPr>
        <p:spPr>
          <a:xfrm>
            <a:off x="732813" y="4617650"/>
            <a:ext cx="291900" cy="2775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9" name="Google Shape;49;p6"/>
          <p:cNvCxnSpPr/>
          <p:nvPr/>
        </p:nvCxnSpPr>
        <p:spPr>
          <a:xfrm>
            <a:off x="1117663" y="4756388"/>
            <a:ext cx="69282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lt2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7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body" idx="1"/>
          </p:nvPr>
        </p:nvSpPr>
        <p:spPr>
          <a:xfrm>
            <a:off x="1092525" y="1190350"/>
            <a:ext cx="3780600" cy="341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cxnSp>
        <p:nvCxnSpPr>
          <p:cNvPr id="53" name="Google Shape;53;p7"/>
          <p:cNvCxnSpPr/>
          <p:nvPr/>
        </p:nvCxnSpPr>
        <p:spPr>
          <a:xfrm>
            <a:off x="1134376" y="387104"/>
            <a:ext cx="36969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4" name="Google Shape;54;p7"/>
          <p:cNvSpPr/>
          <p:nvPr/>
        </p:nvSpPr>
        <p:spPr>
          <a:xfrm>
            <a:off x="4934038" y="248350"/>
            <a:ext cx="291900" cy="2775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7"/>
          <p:cNvSpPr/>
          <p:nvPr/>
        </p:nvSpPr>
        <p:spPr>
          <a:xfrm>
            <a:off x="732813" y="248350"/>
            <a:ext cx="291900" cy="2775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6" name="Google Shape;56;p7"/>
          <p:cNvCxnSpPr/>
          <p:nvPr/>
        </p:nvCxnSpPr>
        <p:spPr>
          <a:xfrm rot="10800000">
            <a:off x="749325" y="4756399"/>
            <a:ext cx="4467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2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8"/>
          <p:cNvSpPr txBox="1">
            <a:spLocks noGrp="1"/>
          </p:cNvSpPr>
          <p:nvPr>
            <p:ph type="title"/>
          </p:nvPr>
        </p:nvSpPr>
        <p:spPr>
          <a:xfrm>
            <a:off x="2222975" y="1396500"/>
            <a:ext cx="4698000" cy="235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72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cxnSp>
        <p:nvCxnSpPr>
          <p:cNvPr id="59" name="Google Shape;59;p8"/>
          <p:cNvCxnSpPr/>
          <p:nvPr/>
        </p:nvCxnSpPr>
        <p:spPr>
          <a:xfrm>
            <a:off x="1117663" y="387088"/>
            <a:ext cx="69282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0" name="Google Shape;60;p8"/>
          <p:cNvSpPr/>
          <p:nvPr/>
        </p:nvSpPr>
        <p:spPr>
          <a:xfrm>
            <a:off x="8138813" y="248350"/>
            <a:ext cx="291900" cy="2775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8"/>
          <p:cNvSpPr/>
          <p:nvPr/>
        </p:nvSpPr>
        <p:spPr>
          <a:xfrm>
            <a:off x="732813" y="248350"/>
            <a:ext cx="291900" cy="2775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2" name="Google Shape;62;p8"/>
          <p:cNvCxnSpPr/>
          <p:nvPr/>
        </p:nvCxnSpPr>
        <p:spPr>
          <a:xfrm>
            <a:off x="1117663" y="4756388"/>
            <a:ext cx="69282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" name="Google Shape;63;p8"/>
          <p:cNvSpPr/>
          <p:nvPr/>
        </p:nvSpPr>
        <p:spPr>
          <a:xfrm>
            <a:off x="8138813" y="4617650"/>
            <a:ext cx="291900" cy="2775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8"/>
          <p:cNvSpPr/>
          <p:nvPr/>
        </p:nvSpPr>
        <p:spPr>
          <a:xfrm>
            <a:off x="732813" y="4617650"/>
            <a:ext cx="291900" cy="2775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lt2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9"/>
          <p:cNvSpPr txBox="1">
            <a:spLocks noGrp="1"/>
          </p:cNvSpPr>
          <p:nvPr>
            <p:ph type="title"/>
          </p:nvPr>
        </p:nvSpPr>
        <p:spPr>
          <a:xfrm>
            <a:off x="1599194" y="1380575"/>
            <a:ext cx="3667800" cy="13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subTitle" idx="1"/>
          </p:nvPr>
        </p:nvSpPr>
        <p:spPr>
          <a:xfrm>
            <a:off x="884550" y="2733325"/>
            <a:ext cx="4382100" cy="10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cxnSp>
        <p:nvCxnSpPr>
          <p:cNvPr id="68" name="Google Shape;68;p9"/>
          <p:cNvCxnSpPr/>
          <p:nvPr/>
        </p:nvCxnSpPr>
        <p:spPr>
          <a:xfrm>
            <a:off x="1117663" y="387088"/>
            <a:ext cx="6928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9" name="Google Shape;69;p9"/>
          <p:cNvSpPr/>
          <p:nvPr/>
        </p:nvSpPr>
        <p:spPr>
          <a:xfrm>
            <a:off x="8138813" y="248350"/>
            <a:ext cx="291900" cy="2775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9"/>
          <p:cNvSpPr/>
          <p:nvPr/>
        </p:nvSpPr>
        <p:spPr>
          <a:xfrm>
            <a:off x="732813" y="248350"/>
            <a:ext cx="291900" cy="2775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1" name="Google Shape;71;p9"/>
          <p:cNvCxnSpPr/>
          <p:nvPr/>
        </p:nvCxnSpPr>
        <p:spPr>
          <a:xfrm>
            <a:off x="723475" y="4756400"/>
            <a:ext cx="7716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solidFill>
          <a:schemeClr val="lt2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0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3843600" cy="96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0"/>
          <p:cNvSpPr/>
          <p:nvPr/>
        </p:nvSpPr>
        <p:spPr>
          <a:xfrm>
            <a:off x="150" y="0"/>
            <a:ext cx="9144000" cy="2080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>
                  <a:alpha val="80784"/>
                </a:srgbClr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5" name="Google Shape;75;p10"/>
          <p:cNvCxnSpPr/>
          <p:nvPr/>
        </p:nvCxnSpPr>
        <p:spPr>
          <a:xfrm>
            <a:off x="723475" y="395550"/>
            <a:ext cx="77160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6" name="Google Shape;76;p10"/>
          <p:cNvCxnSpPr/>
          <p:nvPr/>
        </p:nvCxnSpPr>
        <p:spPr>
          <a:xfrm>
            <a:off x="1117663" y="4756388"/>
            <a:ext cx="6928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7" name="Google Shape;77;p10"/>
          <p:cNvSpPr/>
          <p:nvPr/>
        </p:nvSpPr>
        <p:spPr>
          <a:xfrm>
            <a:off x="8138813" y="4617650"/>
            <a:ext cx="291900" cy="2775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10"/>
          <p:cNvSpPr/>
          <p:nvPr/>
        </p:nvSpPr>
        <p:spPr>
          <a:xfrm>
            <a:off x="732813" y="4617650"/>
            <a:ext cx="291900" cy="2775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theme" Target="../theme/theme1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El Messiri"/>
              <a:buNone/>
              <a:defRPr sz="2800" b="1">
                <a:solidFill>
                  <a:schemeClr val="dk2"/>
                </a:solidFill>
                <a:latin typeface="El Messiri"/>
                <a:ea typeface="El Messiri"/>
                <a:cs typeface="El Messiri"/>
                <a:sym typeface="El Messi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El Messiri"/>
              <a:buNone/>
              <a:defRPr sz="2800" b="1">
                <a:solidFill>
                  <a:schemeClr val="dk2"/>
                </a:solidFill>
                <a:latin typeface="El Messiri"/>
                <a:ea typeface="El Messiri"/>
                <a:cs typeface="El Messiri"/>
                <a:sym typeface="El Messiri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El Messiri"/>
              <a:buNone/>
              <a:defRPr sz="2800" b="1">
                <a:solidFill>
                  <a:schemeClr val="dk2"/>
                </a:solidFill>
                <a:latin typeface="El Messiri"/>
                <a:ea typeface="El Messiri"/>
                <a:cs typeface="El Messiri"/>
                <a:sym typeface="El Messiri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El Messiri"/>
              <a:buNone/>
              <a:defRPr sz="2800" b="1">
                <a:solidFill>
                  <a:schemeClr val="dk2"/>
                </a:solidFill>
                <a:latin typeface="El Messiri"/>
                <a:ea typeface="El Messiri"/>
                <a:cs typeface="El Messiri"/>
                <a:sym typeface="El Messiri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El Messiri"/>
              <a:buNone/>
              <a:defRPr sz="2800" b="1">
                <a:solidFill>
                  <a:schemeClr val="dk2"/>
                </a:solidFill>
                <a:latin typeface="El Messiri"/>
                <a:ea typeface="El Messiri"/>
                <a:cs typeface="El Messiri"/>
                <a:sym typeface="El Messiri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El Messiri"/>
              <a:buNone/>
              <a:defRPr sz="2800" b="1">
                <a:solidFill>
                  <a:schemeClr val="dk2"/>
                </a:solidFill>
                <a:latin typeface="El Messiri"/>
                <a:ea typeface="El Messiri"/>
                <a:cs typeface="El Messiri"/>
                <a:sym typeface="El Messiri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El Messiri"/>
              <a:buNone/>
              <a:defRPr sz="2800" b="1">
                <a:solidFill>
                  <a:schemeClr val="dk2"/>
                </a:solidFill>
                <a:latin typeface="El Messiri"/>
                <a:ea typeface="El Messiri"/>
                <a:cs typeface="El Messiri"/>
                <a:sym typeface="El Messiri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El Messiri"/>
              <a:buNone/>
              <a:defRPr sz="2800" b="1">
                <a:solidFill>
                  <a:schemeClr val="dk2"/>
                </a:solidFill>
                <a:latin typeface="El Messiri"/>
                <a:ea typeface="El Messiri"/>
                <a:cs typeface="El Messiri"/>
                <a:sym typeface="El Messiri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El Messiri"/>
              <a:buNone/>
              <a:defRPr sz="2800" b="1">
                <a:solidFill>
                  <a:schemeClr val="dk2"/>
                </a:solidFill>
                <a:latin typeface="El Messiri"/>
                <a:ea typeface="El Messiri"/>
                <a:cs typeface="El Messiri"/>
                <a:sym typeface="El Messiri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87600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ssistant"/>
              <a:buChar char="●"/>
              <a:defRPr sz="16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914400" lvl="1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ssistant"/>
              <a:buChar char="○"/>
              <a:defRPr sz="16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marL="1371600" lvl="2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ssistant"/>
              <a:buChar char="■"/>
              <a:defRPr sz="16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marL="1828800" lvl="3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ssistant"/>
              <a:buChar char="●"/>
              <a:defRPr sz="16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marL="2286000" lvl="4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ssistant"/>
              <a:buChar char="○"/>
              <a:defRPr sz="16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marL="2743200" lvl="5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ssistant"/>
              <a:buChar char="■"/>
              <a:defRPr sz="16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6pPr>
            <a:lvl7pPr marL="3200400" lvl="6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ssistant"/>
              <a:buChar char="●"/>
              <a:defRPr sz="16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7pPr>
            <a:lvl8pPr marL="3657600" lvl="7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ssistant"/>
              <a:buChar char="○"/>
              <a:defRPr sz="16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8pPr>
            <a:lvl9pPr marL="4114800" lvl="8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ssistant"/>
              <a:buChar char="■"/>
              <a:defRPr sz="16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6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AA84F"/>
        </a:solidFill>
        <a:effectLst/>
      </p:bgPr>
    </p:bg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" name="Google Shape;313;p36"/>
          <p:cNvPicPr preferRelativeResize="0"/>
          <p:nvPr/>
        </p:nvPicPr>
        <p:blipFill rotWithShape="1">
          <a:blip r:embed="rId3">
            <a:alphaModFix/>
          </a:blip>
          <a:srcRect t="2189" b="2189"/>
          <a:stretch/>
        </p:blipFill>
        <p:spPr>
          <a:xfrm>
            <a:off x="5560075" y="0"/>
            <a:ext cx="358392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36"/>
          <p:cNvSpPr txBox="1">
            <a:spLocks noGrp="1"/>
          </p:cNvSpPr>
          <p:nvPr>
            <p:ph type="ctrTitle"/>
          </p:nvPr>
        </p:nvSpPr>
        <p:spPr>
          <a:xfrm>
            <a:off x="713225" y="1232925"/>
            <a:ext cx="4600200" cy="222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FOODSOU</a:t>
            </a:r>
            <a:r>
              <a:rPr lang="en">
                <a:solidFill>
                  <a:schemeClr val="lt1"/>
                </a:solidFill>
              </a:rPr>
              <a:t> RESTAURANT MANAGEMENT</a:t>
            </a:r>
            <a:endParaRPr b="0"/>
          </a:p>
        </p:txBody>
      </p:sp>
      <p:sp>
        <p:nvSpPr>
          <p:cNvPr id="315" name="Google Shape;315;p36"/>
          <p:cNvSpPr txBox="1">
            <a:spLocks noGrp="1"/>
          </p:cNvSpPr>
          <p:nvPr>
            <p:ph type="subTitle" idx="1"/>
          </p:nvPr>
        </p:nvSpPr>
        <p:spPr>
          <a:xfrm>
            <a:off x="713225" y="3633075"/>
            <a:ext cx="4600200" cy="45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FPT APTECH - T2208E - SEMESTER 4 - TEAM 3</a:t>
            </a:r>
            <a:endParaRPr/>
          </a:p>
        </p:txBody>
      </p:sp>
      <p:cxnSp>
        <p:nvCxnSpPr>
          <p:cNvPr id="316" name="Google Shape;316;p36"/>
          <p:cNvCxnSpPr/>
          <p:nvPr/>
        </p:nvCxnSpPr>
        <p:spPr>
          <a:xfrm>
            <a:off x="6058826" y="387107"/>
            <a:ext cx="2624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17" name="Google Shape;317;p36"/>
          <p:cNvSpPr/>
          <p:nvPr/>
        </p:nvSpPr>
        <p:spPr>
          <a:xfrm>
            <a:off x="5684901" y="248350"/>
            <a:ext cx="291900" cy="2775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p36"/>
          <p:cNvSpPr/>
          <p:nvPr/>
        </p:nvSpPr>
        <p:spPr>
          <a:xfrm>
            <a:off x="8765251" y="248350"/>
            <a:ext cx="291900" cy="2775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19" name="Google Shape;319;p36"/>
          <p:cNvCxnSpPr/>
          <p:nvPr/>
        </p:nvCxnSpPr>
        <p:spPr>
          <a:xfrm rot="10800000">
            <a:off x="5684800" y="4756400"/>
            <a:ext cx="3381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AA84F"/>
        </a:solidFill>
        <a:effectLst/>
      </p:bgPr>
    </p:bg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45"/>
          <p:cNvSpPr txBox="1">
            <a:spLocks noGrp="1"/>
          </p:cNvSpPr>
          <p:nvPr>
            <p:ph type="title"/>
          </p:nvPr>
        </p:nvSpPr>
        <p:spPr>
          <a:xfrm>
            <a:off x="2912550" y="2985750"/>
            <a:ext cx="4327500" cy="112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PROJECT</a:t>
            </a:r>
            <a:r>
              <a:rPr lang="en"/>
              <a:t> </a:t>
            </a:r>
            <a:r>
              <a:rPr lang="en">
                <a:solidFill>
                  <a:schemeClr val="dk2"/>
                </a:solidFill>
              </a:rPr>
              <a:t>IMPLEMENTATION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412" name="Google Shape;412;p45"/>
          <p:cNvSpPr txBox="1">
            <a:spLocks noGrp="1"/>
          </p:cNvSpPr>
          <p:nvPr>
            <p:ph type="title" idx="2"/>
          </p:nvPr>
        </p:nvSpPr>
        <p:spPr>
          <a:xfrm>
            <a:off x="1910945" y="3084742"/>
            <a:ext cx="1044900" cy="92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pic>
        <p:nvPicPr>
          <p:cNvPr id="413" name="Google Shape;413;p45"/>
          <p:cNvPicPr preferRelativeResize="0"/>
          <p:nvPr/>
        </p:nvPicPr>
        <p:blipFill rotWithShape="1">
          <a:blip r:embed="rId3">
            <a:alphaModFix/>
          </a:blip>
          <a:srcRect t="45797" b="19194"/>
          <a:stretch/>
        </p:blipFill>
        <p:spPr>
          <a:xfrm>
            <a:off x="0" y="0"/>
            <a:ext cx="9144000" cy="21340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14" name="Google Shape;414;p45"/>
          <p:cNvCxnSpPr/>
          <p:nvPr/>
        </p:nvCxnSpPr>
        <p:spPr>
          <a:xfrm>
            <a:off x="723475" y="395550"/>
            <a:ext cx="77160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AA84F"/>
        </a:solidFill>
        <a:effectLst/>
      </p:bgPr>
    </p:bg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46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5824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</a:t>
            </a:r>
            <a:r>
              <a:rPr lang="en">
                <a:solidFill>
                  <a:schemeClr val="lt1"/>
                </a:solidFill>
              </a:rPr>
              <a:t> ROADMAP - SCHEDULE</a:t>
            </a:r>
            <a:endParaRPr/>
          </a:p>
        </p:txBody>
      </p:sp>
      <p:sp>
        <p:nvSpPr>
          <p:cNvPr id="420" name="Google Shape;420;p46"/>
          <p:cNvSpPr/>
          <p:nvPr/>
        </p:nvSpPr>
        <p:spPr>
          <a:xfrm>
            <a:off x="236950" y="2775825"/>
            <a:ext cx="1257300" cy="4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dk2"/>
                </a:solidFill>
                <a:latin typeface="El Messiri"/>
                <a:ea typeface="El Messiri"/>
                <a:cs typeface="El Messiri"/>
                <a:sym typeface="El Messiri"/>
              </a:rPr>
              <a:t>Introduction</a:t>
            </a:r>
            <a:endParaRPr sz="1500" b="1">
              <a:solidFill>
                <a:schemeClr val="dk2"/>
              </a:solidFill>
              <a:latin typeface="El Messiri"/>
              <a:ea typeface="El Messiri"/>
              <a:cs typeface="El Messiri"/>
              <a:sym typeface="El Messiri"/>
            </a:endParaRPr>
          </a:p>
        </p:txBody>
      </p:sp>
      <p:sp>
        <p:nvSpPr>
          <p:cNvPr id="421" name="Google Shape;421;p46"/>
          <p:cNvSpPr/>
          <p:nvPr/>
        </p:nvSpPr>
        <p:spPr>
          <a:xfrm>
            <a:off x="1551044" y="2775700"/>
            <a:ext cx="862800" cy="4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dk2"/>
                </a:solidFill>
                <a:latin typeface="El Messiri"/>
                <a:ea typeface="El Messiri"/>
                <a:cs typeface="El Messiri"/>
                <a:sym typeface="El Messiri"/>
              </a:rPr>
              <a:t>Plan</a:t>
            </a:r>
            <a:endParaRPr sz="1500" b="1">
              <a:solidFill>
                <a:schemeClr val="dk2"/>
              </a:solidFill>
              <a:latin typeface="El Messiri"/>
              <a:ea typeface="El Messiri"/>
              <a:cs typeface="El Messiri"/>
              <a:sym typeface="El Messiri"/>
            </a:endParaRPr>
          </a:p>
        </p:txBody>
      </p:sp>
      <p:sp>
        <p:nvSpPr>
          <p:cNvPr id="422" name="Google Shape;422;p46"/>
          <p:cNvSpPr/>
          <p:nvPr/>
        </p:nvSpPr>
        <p:spPr>
          <a:xfrm>
            <a:off x="2463987" y="2775825"/>
            <a:ext cx="977100" cy="4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dk2"/>
                </a:solidFill>
                <a:latin typeface="El Messiri"/>
                <a:ea typeface="El Messiri"/>
                <a:cs typeface="El Messiri"/>
                <a:sym typeface="El Messiri"/>
              </a:rPr>
              <a:t>Analysis - Design</a:t>
            </a:r>
            <a:endParaRPr sz="1500" b="1">
              <a:solidFill>
                <a:schemeClr val="dk2"/>
              </a:solidFill>
              <a:latin typeface="El Messiri"/>
              <a:ea typeface="El Messiri"/>
              <a:cs typeface="El Messiri"/>
              <a:sym typeface="El Messiri"/>
            </a:endParaRPr>
          </a:p>
        </p:txBody>
      </p:sp>
      <p:sp>
        <p:nvSpPr>
          <p:cNvPr id="423" name="Google Shape;423;p46"/>
          <p:cNvSpPr/>
          <p:nvPr/>
        </p:nvSpPr>
        <p:spPr>
          <a:xfrm>
            <a:off x="3506987" y="2775700"/>
            <a:ext cx="1209900" cy="4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dk2"/>
                </a:solidFill>
                <a:latin typeface="El Messiri"/>
                <a:ea typeface="El Messiri"/>
                <a:cs typeface="El Messiri"/>
                <a:sym typeface="El Messiri"/>
              </a:rPr>
              <a:t>Supporting Plans</a:t>
            </a:r>
            <a:endParaRPr sz="1500" b="1">
              <a:solidFill>
                <a:schemeClr val="dk2"/>
              </a:solidFill>
              <a:latin typeface="El Messiri"/>
              <a:ea typeface="El Messiri"/>
              <a:cs typeface="El Messiri"/>
              <a:sym typeface="El Messiri"/>
            </a:endParaRPr>
          </a:p>
        </p:txBody>
      </p:sp>
      <p:sp>
        <p:nvSpPr>
          <p:cNvPr id="424" name="Google Shape;424;p46"/>
          <p:cNvSpPr/>
          <p:nvPr/>
        </p:nvSpPr>
        <p:spPr>
          <a:xfrm>
            <a:off x="4768213" y="2775825"/>
            <a:ext cx="1541100" cy="4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dk2"/>
                </a:solidFill>
                <a:latin typeface="El Messiri"/>
                <a:ea typeface="El Messiri"/>
                <a:cs typeface="El Messiri"/>
                <a:sym typeface="El Messiri"/>
              </a:rPr>
              <a:t>Project Implementation</a:t>
            </a:r>
            <a:endParaRPr sz="1500" b="1">
              <a:solidFill>
                <a:schemeClr val="dk2"/>
              </a:solidFill>
              <a:latin typeface="El Messiri"/>
              <a:ea typeface="El Messiri"/>
              <a:cs typeface="El Messiri"/>
              <a:sym typeface="El Messiri"/>
            </a:endParaRPr>
          </a:p>
        </p:txBody>
      </p:sp>
      <p:sp>
        <p:nvSpPr>
          <p:cNvPr id="425" name="Google Shape;425;p46"/>
          <p:cNvSpPr txBox="1"/>
          <p:nvPr/>
        </p:nvSpPr>
        <p:spPr>
          <a:xfrm>
            <a:off x="119350" y="1684000"/>
            <a:ext cx="1492500" cy="7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rPr>
              <a:t>Summarize the challenges of managing a multi-branch restaurant chain</a:t>
            </a:r>
            <a:endParaRPr sz="1000">
              <a:solidFill>
                <a:schemeClr val="lt1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426" name="Google Shape;426;p46"/>
          <p:cNvSpPr txBox="1"/>
          <p:nvPr/>
        </p:nvSpPr>
        <p:spPr>
          <a:xfrm>
            <a:off x="2088688" y="1841500"/>
            <a:ext cx="1727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rPr>
              <a:t>Describe the problem with diagrams: Stakeholders, Use-case, Flowchart, ERD</a:t>
            </a:r>
            <a:endParaRPr sz="600">
              <a:solidFill>
                <a:schemeClr val="lt1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427" name="Google Shape;427;p46"/>
          <p:cNvSpPr txBox="1"/>
          <p:nvPr/>
        </p:nvSpPr>
        <p:spPr>
          <a:xfrm>
            <a:off x="4734463" y="1715825"/>
            <a:ext cx="1608600" cy="7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rPr>
              <a:t>Task sheet list detailed tasks for each function to complete, Test-case documentation</a:t>
            </a:r>
            <a:endParaRPr sz="1000">
              <a:solidFill>
                <a:schemeClr val="lt1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428" name="Google Shape;428;p46"/>
          <p:cNvSpPr txBox="1"/>
          <p:nvPr/>
        </p:nvSpPr>
        <p:spPr>
          <a:xfrm>
            <a:off x="1211900" y="3506000"/>
            <a:ext cx="1541100" cy="9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rPr>
              <a:t>Develop a project implementation plan divided into 4 sprints, each lasting 1 week.</a:t>
            </a:r>
            <a:endParaRPr>
              <a:solidFill>
                <a:schemeClr val="lt1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429" name="Google Shape;429;p46"/>
          <p:cNvSpPr txBox="1"/>
          <p:nvPr/>
        </p:nvSpPr>
        <p:spPr>
          <a:xfrm>
            <a:off x="3407838" y="3506000"/>
            <a:ext cx="1408200" cy="7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000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rPr>
              <a:t>Human Resource Plan, Communication Plan, Risk Management Plan</a:t>
            </a:r>
            <a:endParaRPr sz="1000">
              <a:solidFill>
                <a:srgbClr val="FFFFFF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cxnSp>
        <p:nvCxnSpPr>
          <p:cNvPr id="430" name="Google Shape;430;p46"/>
          <p:cNvCxnSpPr>
            <a:stCxn id="420" idx="3"/>
            <a:endCxn id="421" idx="1"/>
          </p:cNvCxnSpPr>
          <p:nvPr/>
        </p:nvCxnSpPr>
        <p:spPr>
          <a:xfrm>
            <a:off x="1494250" y="2995275"/>
            <a:ext cx="567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1" name="Google Shape;431;p46"/>
          <p:cNvCxnSpPr>
            <a:stCxn id="421" idx="3"/>
            <a:endCxn id="422" idx="1"/>
          </p:cNvCxnSpPr>
          <p:nvPr/>
        </p:nvCxnSpPr>
        <p:spPr>
          <a:xfrm>
            <a:off x="2413844" y="2995150"/>
            <a:ext cx="501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2" name="Google Shape;432;p46"/>
          <p:cNvCxnSpPr>
            <a:stCxn id="422" idx="3"/>
            <a:endCxn id="423" idx="1"/>
          </p:cNvCxnSpPr>
          <p:nvPr/>
        </p:nvCxnSpPr>
        <p:spPr>
          <a:xfrm>
            <a:off x="3441087" y="2995275"/>
            <a:ext cx="660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3" name="Google Shape;433;p46"/>
          <p:cNvCxnSpPr>
            <a:stCxn id="423" idx="3"/>
            <a:endCxn id="424" idx="1"/>
          </p:cNvCxnSpPr>
          <p:nvPr/>
        </p:nvCxnSpPr>
        <p:spPr>
          <a:xfrm>
            <a:off x="4716887" y="2995150"/>
            <a:ext cx="513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4" name="Google Shape;434;p46"/>
          <p:cNvCxnSpPr>
            <a:stCxn id="425" idx="2"/>
            <a:endCxn id="420" idx="0"/>
          </p:cNvCxnSpPr>
          <p:nvPr/>
        </p:nvCxnSpPr>
        <p:spPr>
          <a:xfrm>
            <a:off x="865600" y="2414200"/>
            <a:ext cx="0" cy="3615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5" name="Google Shape;435;p46"/>
          <p:cNvCxnSpPr>
            <a:stCxn id="426" idx="2"/>
            <a:endCxn id="422" idx="0"/>
          </p:cNvCxnSpPr>
          <p:nvPr/>
        </p:nvCxnSpPr>
        <p:spPr>
          <a:xfrm>
            <a:off x="2952538" y="2414200"/>
            <a:ext cx="0" cy="3615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6" name="Google Shape;436;p46"/>
          <p:cNvCxnSpPr>
            <a:stCxn id="427" idx="2"/>
            <a:endCxn id="424" idx="0"/>
          </p:cNvCxnSpPr>
          <p:nvPr/>
        </p:nvCxnSpPr>
        <p:spPr>
          <a:xfrm>
            <a:off x="5538763" y="2484425"/>
            <a:ext cx="0" cy="2913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7" name="Google Shape;437;p46"/>
          <p:cNvCxnSpPr>
            <a:stCxn id="428" idx="0"/>
            <a:endCxn id="421" idx="2"/>
          </p:cNvCxnSpPr>
          <p:nvPr/>
        </p:nvCxnSpPr>
        <p:spPr>
          <a:xfrm rot="10800000">
            <a:off x="1982450" y="3214700"/>
            <a:ext cx="0" cy="2913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8" name="Google Shape;438;p46"/>
          <p:cNvCxnSpPr>
            <a:stCxn id="429" idx="0"/>
            <a:endCxn id="423" idx="2"/>
          </p:cNvCxnSpPr>
          <p:nvPr/>
        </p:nvCxnSpPr>
        <p:spPr>
          <a:xfrm rot="10800000">
            <a:off x="4111938" y="3214700"/>
            <a:ext cx="0" cy="2913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39" name="Google Shape;439;p46"/>
          <p:cNvSpPr txBox="1"/>
          <p:nvPr/>
        </p:nvSpPr>
        <p:spPr>
          <a:xfrm>
            <a:off x="6360675" y="2787525"/>
            <a:ext cx="13104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  <a:latin typeface="El Messiri"/>
                <a:ea typeface="El Messiri"/>
                <a:cs typeface="El Messiri"/>
                <a:sym typeface="El Messiri"/>
              </a:rPr>
              <a:t>Technology</a:t>
            </a:r>
            <a:endParaRPr sz="1200"/>
          </a:p>
        </p:txBody>
      </p:sp>
      <p:sp>
        <p:nvSpPr>
          <p:cNvPr id="440" name="Google Shape;440;p46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cxnSp>
        <p:nvCxnSpPr>
          <p:cNvPr id="441" name="Google Shape;441;p46"/>
          <p:cNvCxnSpPr>
            <a:stCxn id="424" idx="3"/>
            <a:endCxn id="439" idx="1"/>
          </p:cNvCxnSpPr>
          <p:nvPr/>
        </p:nvCxnSpPr>
        <p:spPr>
          <a:xfrm>
            <a:off x="6309313" y="2995275"/>
            <a:ext cx="513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42" name="Google Shape;442;p46"/>
          <p:cNvSpPr txBox="1"/>
          <p:nvPr/>
        </p:nvSpPr>
        <p:spPr>
          <a:xfrm>
            <a:off x="6269625" y="3486925"/>
            <a:ext cx="1492500" cy="8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rPr>
              <a:t>Specify the algorithms and technologies for database management, backend, and frontend development.</a:t>
            </a:r>
            <a:endParaRPr sz="1000">
              <a:solidFill>
                <a:schemeClr val="lt1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cxnSp>
        <p:nvCxnSpPr>
          <p:cNvPr id="443" name="Google Shape;443;p46"/>
          <p:cNvCxnSpPr>
            <a:endCxn id="439" idx="2"/>
          </p:cNvCxnSpPr>
          <p:nvPr/>
        </p:nvCxnSpPr>
        <p:spPr>
          <a:xfrm rot="10800000">
            <a:off x="7015875" y="3203025"/>
            <a:ext cx="27300" cy="12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4" name="Google Shape;444;p46"/>
          <p:cNvCxnSpPr>
            <a:stCxn id="439" idx="2"/>
            <a:endCxn id="442" idx="0"/>
          </p:cNvCxnSpPr>
          <p:nvPr/>
        </p:nvCxnSpPr>
        <p:spPr>
          <a:xfrm>
            <a:off x="7015875" y="3203025"/>
            <a:ext cx="0" cy="2838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45" name="Google Shape;445;p46"/>
          <p:cNvSpPr txBox="1"/>
          <p:nvPr/>
        </p:nvSpPr>
        <p:spPr>
          <a:xfrm>
            <a:off x="7722425" y="2787400"/>
            <a:ext cx="909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  <a:latin typeface="El Messiri"/>
                <a:ea typeface="El Messiri"/>
                <a:cs typeface="El Messiri"/>
                <a:sym typeface="El Messiri"/>
              </a:rPr>
              <a:t>Results</a:t>
            </a:r>
            <a:endParaRPr/>
          </a:p>
        </p:txBody>
      </p:sp>
      <p:cxnSp>
        <p:nvCxnSpPr>
          <p:cNvPr id="446" name="Google Shape;446;p46"/>
          <p:cNvCxnSpPr>
            <a:stCxn id="445" idx="1"/>
            <a:endCxn id="439" idx="3"/>
          </p:cNvCxnSpPr>
          <p:nvPr/>
        </p:nvCxnSpPr>
        <p:spPr>
          <a:xfrm rot="10800000">
            <a:off x="7671125" y="2995150"/>
            <a:ext cx="513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47" name="Google Shape;447;p46"/>
          <p:cNvSpPr txBox="1"/>
          <p:nvPr/>
        </p:nvSpPr>
        <p:spPr>
          <a:xfrm>
            <a:off x="7372625" y="1664800"/>
            <a:ext cx="1608600" cy="7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rPr>
              <a:t>Describe the main features of the system with screenshots, showcasing key functionalities.</a:t>
            </a:r>
            <a:endParaRPr sz="1000">
              <a:solidFill>
                <a:schemeClr val="lt1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cxnSp>
        <p:nvCxnSpPr>
          <p:cNvPr id="448" name="Google Shape;448;p46"/>
          <p:cNvCxnSpPr>
            <a:stCxn id="447" idx="2"/>
            <a:endCxn id="445" idx="0"/>
          </p:cNvCxnSpPr>
          <p:nvPr/>
        </p:nvCxnSpPr>
        <p:spPr>
          <a:xfrm>
            <a:off x="8176925" y="2433400"/>
            <a:ext cx="0" cy="3540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AA84F"/>
        </a:solidFill>
        <a:effectLst/>
      </p:bgPr>
    </p:bg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3" name="Google Shape;453;p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07050" y="402925"/>
            <a:ext cx="3515350" cy="4337651"/>
          </a:xfrm>
          <a:prstGeom prst="rect">
            <a:avLst/>
          </a:prstGeom>
          <a:noFill/>
          <a:ln>
            <a:noFill/>
          </a:ln>
        </p:spPr>
      </p:pic>
      <p:sp>
        <p:nvSpPr>
          <p:cNvPr id="454" name="Google Shape;454;p47"/>
          <p:cNvSpPr txBox="1">
            <a:spLocks noGrp="1"/>
          </p:cNvSpPr>
          <p:nvPr>
            <p:ph type="title"/>
          </p:nvPr>
        </p:nvSpPr>
        <p:spPr>
          <a:xfrm>
            <a:off x="713225" y="402925"/>
            <a:ext cx="2615400" cy="46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USE CASE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455" name="Google Shape;455;p47"/>
          <p:cNvSpPr txBox="1"/>
          <p:nvPr/>
        </p:nvSpPr>
        <p:spPr>
          <a:xfrm>
            <a:off x="684525" y="985325"/>
            <a:ext cx="3515400" cy="3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rPr>
              <a:t>For Customers (Khách hàng)</a:t>
            </a:r>
            <a:endParaRPr sz="1000" b="1">
              <a:solidFill>
                <a:schemeClr val="lt1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marL="457200" lvl="0" indent="-2921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</a:pPr>
            <a:r>
              <a:rPr lang="en" sz="1000" b="1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rPr>
              <a:t>View Products (Xem sản phẩm)</a:t>
            </a:r>
            <a:r>
              <a:rPr lang="en" sz="10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rPr>
              <a:t>: </a:t>
            </a:r>
            <a:endParaRPr sz="1000">
              <a:solidFill>
                <a:schemeClr val="lt1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marL="45720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</a:pPr>
            <a:r>
              <a:rPr lang="en" sz="1000" b="1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rPr>
              <a:t>Manage Personal Account (Quản lý TK cá nhân)</a:t>
            </a:r>
            <a:endParaRPr sz="1000">
              <a:solidFill>
                <a:schemeClr val="lt1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marL="45720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</a:pPr>
            <a:r>
              <a:rPr lang="en" sz="1000" b="1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rPr>
              <a:t>Place Orders (Mua hàng)</a:t>
            </a:r>
            <a:endParaRPr sz="1000">
              <a:solidFill>
                <a:schemeClr val="lt1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marL="45720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</a:pPr>
            <a:r>
              <a:rPr lang="en" sz="1000" b="1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rPr>
              <a:t>Search (Tìm kiếm)</a:t>
            </a:r>
            <a:endParaRPr sz="1000">
              <a:solidFill>
                <a:schemeClr val="lt1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marL="45720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</a:pPr>
            <a:r>
              <a:rPr lang="en" sz="1000" b="1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rPr>
              <a:t>Review Orders (Quản lý đơn hàng)</a:t>
            </a:r>
            <a:endParaRPr sz="1000">
              <a:solidFill>
                <a:schemeClr val="lt1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rPr>
              <a:t>For Restaurants (Nhà hàng)</a:t>
            </a:r>
            <a:endParaRPr sz="1000" b="1">
              <a:solidFill>
                <a:schemeClr val="lt1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marL="457200" lvl="0" indent="-2921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</a:pPr>
            <a:r>
              <a:rPr lang="en" sz="1000" b="1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rPr>
              <a:t>Register Products (Đăng sản phẩm)</a:t>
            </a:r>
            <a:endParaRPr sz="1000">
              <a:solidFill>
                <a:schemeClr val="lt1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marL="45720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</a:pPr>
            <a:r>
              <a:rPr lang="en" sz="1000" b="1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rPr>
              <a:t>Manage Product Categories (Quản lý loại sản phẩm)</a:t>
            </a:r>
            <a:endParaRPr sz="1000">
              <a:solidFill>
                <a:schemeClr val="lt1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marL="45720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</a:pPr>
            <a:r>
              <a:rPr lang="en" sz="1000" b="1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rPr>
              <a:t>Manage Orders (Quản lý đơn hàng)</a:t>
            </a:r>
            <a:r>
              <a:rPr lang="en" sz="10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rPr>
              <a:t>:</a:t>
            </a:r>
            <a:endParaRPr sz="1000">
              <a:solidFill>
                <a:schemeClr val="lt1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marL="45720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</a:pPr>
            <a:r>
              <a:rPr lang="en" sz="1000" b="1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rPr>
              <a:t>Manage Customer Information (Quản lý khách hàng)</a:t>
            </a:r>
            <a:endParaRPr sz="1000">
              <a:solidFill>
                <a:schemeClr val="lt1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marL="45720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</a:pPr>
            <a:r>
              <a:rPr lang="en" sz="1000" b="1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rPr>
              <a:t>Generate Statistics (Thống kê)</a:t>
            </a:r>
            <a:endParaRPr sz="1000">
              <a:solidFill>
                <a:schemeClr val="lt1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rPr>
              <a:t>System Administration</a:t>
            </a:r>
            <a:endParaRPr sz="1000" b="1">
              <a:solidFill>
                <a:schemeClr val="lt1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marL="457200" lvl="0" indent="-2921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</a:pPr>
            <a:r>
              <a:rPr lang="en" sz="1000" b="1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rPr>
              <a:t>User Registration (Đăng ký)</a:t>
            </a:r>
            <a:endParaRPr sz="1000">
              <a:solidFill>
                <a:schemeClr val="lt1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marL="45720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</a:pPr>
            <a:r>
              <a:rPr lang="en" sz="1000" b="1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rPr>
              <a:t>Login (Đăng nhập)</a:t>
            </a:r>
            <a:endParaRPr sz="1000">
              <a:solidFill>
                <a:schemeClr val="lt1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marL="0" lvl="0" indent="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000">
              <a:solidFill>
                <a:schemeClr val="lt1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AA84F"/>
        </a:solidFill>
        <a:effectLst/>
      </p:bgPr>
    </p:bg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48"/>
          <p:cNvSpPr txBox="1">
            <a:spLocks noGrp="1"/>
          </p:cNvSpPr>
          <p:nvPr>
            <p:ph type="title"/>
          </p:nvPr>
        </p:nvSpPr>
        <p:spPr>
          <a:xfrm>
            <a:off x="5045400" y="412625"/>
            <a:ext cx="3798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DATABASE DIAGRAM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61" name="Google Shape;461;p48"/>
          <p:cNvSpPr txBox="1"/>
          <p:nvPr/>
        </p:nvSpPr>
        <p:spPr>
          <a:xfrm>
            <a:off x="5727975" y="1187600"/>
            <a:ext cx="2316600" cy="31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6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rPr>
              <a:t>o    </a:t>
            </a:r>
            <a:r>
              <a:rPr lang="en" sz="1000" b="1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rPr>
              <a:t>users</a:t>
            </a:r>
            <a:endParaRPr sz="1000">
              <a:solidFill>
                <a:schemeClr val="lt1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marL="0" lvl="0" indent="0" algn="l" rtl="0">
              <a:lnSpc>
                <a:spcPct val="6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rPr>
              <a:t>o    </a:t>
            </a:r>
            <a:r>
              <a:rPr lang="en" sz="1000" b="1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rPr>
              <a:t>restaurants</a:t>
            </a:r>
            <a:endParaRPr sz="1000">
              <a:solidFill>
                <a:schemeClr val="lt1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marL="0" lvl="0" indent="0" algn="l" rtl="0">
              <a:lnSpc>
                <a:spcPct val="6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rPr>
              <a:t>o    </a:t>
            </a:r>
            <a:r>
              <a:rPr lang="en" sz="1000" b="1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rPr>
              <a:t>address</a:t>
            </a:r>
            <a:endParaRPr sz="1000">
              <a:solidFill>
                <a:schemeClr val="lt1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marL="0" lvl="0" indent="0" algn="l" rtl="0">
              <a:lnSpc>
                <a:spcPct val="6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rPr>
              <a:t>o    </a:t>
            </a:r>
            <a:r>
              <a:rPr lang="en" sz="1000" b="1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rPr>
              <a:t>category</a:t>
            </a:r>
            <a:endParaRPr sz="1000">
              <a:solidFill>
                <a:schemeClr val="lt1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marL="0" lvl="0" indent="0" algn="l" rtl="0">
              <a:lnSpc>
                <a:spcPct val="6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rPr>
              <a:t>o    </a:t>
            </a:r>
            <a:r>
              <a:rPr lang="en" sz="1000" b="1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rPr>
              <a:t>food</a:t>
            </a:r>
            <a:endParaRPr sz="1000">
              <a:solidFill>
                <a:schemeClr val="lt1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marL="0" lvl="0" indent="0" algn="l" rtl="0">
              <a:lnSpc>
                <a:spcPct val="6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rPr>
              <a:t>o    </a:t>
            </a:r>
            <a:r>
              <a:rPr lang="en" sz="1000" b="1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rPr>
              <a:t>ingredients</a:t>
            </a:r>
            <a:endParaRPr sz="1000">
              <a:solidFill>
                <a:schemeClr val="lt1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marL="0" lvl="0" indent="0" algn="l" rtl="0">
              <a:lnSpc>
                <a:spcPct val="6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rPr>
              <a:t>o    </a:t>
            </a:r>
            <a:r>
              <a:rPr lang="en" sz="1000" b="1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rPr>
              <a:t>menu</a:t>
            </a:r>
            <a:endParaRPr sz="1000">
              <a:solidFill>
                <a:schemeClr val="lt1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marL="0" lvl="0" indent="0" algn="l" rtl="0">
              <a:lnSpc>
                <a:spcPct val="6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rPr>
              <a:t>o    </a:t>
            </a:r>
            <a:r>
              <a:rPr lang="en" sz="1000" b="1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rPr>
              <a:t>orders</a:t>
            </a:r>
            <a:endParaRPr sz="1000">
              <a:solidFill>
                <a:schemeClr val="lt1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marL="0" lvl="0" indent="0" algn="l" rtl="0">
              <a:lnSpc>
                <a:spcPct val="6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rPr>
              <a:t>o    </a:t>
            </a:r>
            <a:r>
              <a:rPr lang="en" sz="1000" b="1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rPr>
              <a:t>order_items</a:t>
            </a:r>
            <a:endParaRPr sz="1000">
              <a:solidFill>
                <a:schemeClr val="lt1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marL="0" lvl="0" indent="0" algn="l" rtl="0">
              <a:lnSpc>
                <a:spcPct val="6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rPr>
              <a:t>o    </a:t>
            </a:r>
            <a:r>
              <a:rPr lang="en" sz="1000" b="1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rPr>
              <a:t>reviews</a:t>
            </a:r>
            <a:endParaRPr sz="1000">
              <a:solidFill>
                <a:schemeClr val="lt1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marL="0" lvl="0" indent="0" algn="l" rtl="0">
              <a:lnSpc>
                <a:spcPct val="6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rPr>
              <a:t>o    </a:t>
            </a:r>
            <a:r>
              <a:rPr lang="en" sz="1000" b="1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rPr>
              <a:t>favorites</a:t>
            </a:r>
            <a:endParaRPr sz="1000">
              <a:solidFill>
                <a:schemeClr val="lt1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marL="0" lvl="0" indent="0" algn="l" rtl="0">
              <a:lnSpc>
                <a:spcPct val="6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rPr>
              <a:t>o    </a:t>
            </a:r>
            <a:r>
              <a:rPr lang="en" sz="1000" b="1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rPr>
              <a:t>images</a:t>
            </a:r>
            <a:endParaRPr sz="1000">
              <a:solidFill>
                <a:schemeClr val="lt1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marL="0" lvl="0" indent="0" algn="l" rtl="0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000">
              <a:solidFill>
                <a:schemeClr val="lt1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pic>
        <p:nvPicPr>
          <p:cNvPr id="462" name="Google Shape;462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3225" y="646313"/>
            <a:ext cx="4281275" cy="3850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AA84F"/>
        </a:solidFill>
        <a:effectLst/>
      </p:bgPr>
    </p:bg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7" name="Google Shape;467;p49"/>
          <p:cNvPicPr preferRelativeResize="0"/>
          <p:nvPr/>
        </p:nvPicPr>
        <p:blipFill rotWithShape="1">
          <a:blip r:embed="rId3">
            <a:alphaModFix/>
          </a:blip>
          <a:srcRect t="2189" b="2189"/>
          <a:stretch/>
        </p:blipFill>
        <p:spPr>
          <a:xfrm>
            <a:off x="5560075" y="0"/>
            <a:ext cx="3583925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68" name="Google Shape;468;p49"/>
          <p:cNvCxnSpPr/>
          <p:nvPr/>
        </p:nvCxnSpPr>
        <p:spPr>
          <a:xfrm>
            <a:off x="6058826" y="4756392"/>
            <a:ext cx="26244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9" name="Google Shape;469;p49"/>
          <p:cNvSpPr/>
          <p:nvPr/>
        </p:nvSpPr>
        <p:spPr>
          <a:xfrm>
            <a:off x="5684901" y="4617650"/>
            <a:ext cx="291900" cy="2775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0" name="Google Shape;470;p49"/>
          <p:cNvSpPr/>
          <p:nvPr/>
        </p:nvSpPr>
        <p:spPr>
          <a:xfrm>
            <a:off x="8765251" y="4617650"/>
            <a:ext cx="291900" cy="2775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71" name="Google Shape;471;p49"/>
          <p:cNvCxnSpPr/>
          <p:nvPr/>
        </p:nvCxnSpPr>
        <p:spPr>
          <a:xfrm rot="10800000">
            <a:off x="5684800" y="387099"/>
            <a:ext cx="33810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72" name="Google Shape;472;p49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TECHNOLOGY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473" name="Google Shape;473;p49"/>
          <p:cNvSpPr txBox="1">
            <a:spLocks noGrp="1"/>
          </p:cNvSpPr>
          <p:nvPr>
            <p:ph type="body" idx="1"/>
          </p:nvPr>
        </p:nvSpPr>
        <p:spPr>
          <a:xfrm>
            <a:off x="1092525" y="1190350"/>
            <a:ext cx="3780600" cy="341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lang="en"/>
              <a:t>Front-end React</a:t>
            </a:r>
            <a:endParaRPr>
              <a:solidFill>
                <a:schemeClr val="lt1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lang="en"/>
              <a:t>Back-end Java</a:t>
            </a:r>
            <a:endParaRPr>
              <a:solidFill>
                <a:schemeClr val="lt1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lang="en"/>
              <a:t>Database MySQL</a:t>
            </a:r>
            <a:endParaRPr>
              <a:solidFill>
                <a:schemeClr val="lt1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lang="en"/>
              <a:t>Mobile App Flutter - Dart</a:t>
            </a:r>
            <a:endParaRPr>
              <a:solidFill>
                <a:schemeClr val="lt1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lang="en"/>
              <a:t>Software</a:t>
            </a:r>
            <a:endParaRPr/>
          </a:p>
          <a:p>
            <a:pPr marL="914400" lvl="1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Visual Studio Code</a:t>
            </a:r>
            <a:endParaRPr sz="1200"/>
          </a:p>
          <a:p>
            <a:pPr marL="914400" lvl="1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MySQL</a:t>
            </a:r>
            <a:endParaRPr sz="1200"/>
          </a:p>
          <a:p>
            <a:pPr marL="914400" lvl="1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 IntelliJ</a:t>
            </a:r>
            <a:endParaRPr sz="1200"/>
          </a:p>
          <a:p>
            <a:pPr marL="914400" lvl="1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 Android Studio</a:t>
            </a:r>
            <a:endParaRPr sz="1200"/>
          </a:p>
          <a:p>
            <a:pPr marL="914400" lvl="1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 Docker</a:t>
            </a:r>
            <a:endParaRPr sz="1200"/>
          </a:p>
          <a:p>
            <a:pPr marL="914400" lvl="1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 Postman</a:t>
            </a:r>
            <a:endParaRPr sz="1200"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Jira</a:t>
            </a:r>
            <a:endParaRPr sz="12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8" name="Google Shape;478;p50"/>
          <p:cNvPicPr preferRelativeResize="0"/>
          <p:nvPr/>
        </p:nvPicPr>
        <p:blipFill rotWithShape="1">
          <a:blip r:embed="rId3">
            <a:alphaModFix/>
          </a:blip>
          <a:srcRect l="10017" t="10844" r="2263" b="5283"/>
          <a:stretch/>
        </p:blipFill>
        <p:spPr>
          <a:xfrm>
            <a:off x="5556475" y="0"/>
            <a:ext cx="358392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79" name="Google Shape;479;p50"/>
          <p:cNvSpPr txBox="1">
            <a:spLocks noGrp="1"/>
          </p:cNvSpPr>
          <p:nvPr>
            <p:ph type="title"/>
          </p:nvPr>
        </p:nvSpPr>
        <p:spPr>
          <a:xfrm>
            <a:off x="1608283" y="1518425"/>
            <a:ext cx="2495100" cy="9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MOBILE </a:t>
            </a:r>
            <a:r>
              <a:rPr lang="en">
                <a:solidFill>
                  <a:schemeClr val="lt1"/>
                </a:solidFill>
              </a:rPr>
              <a:t>APPLICATION</a:t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480" name="Google Shape;480;p50"/>
          <p:cNvGrpSpPr/>
          <p:nvPr/>
        </p:nvGrpSpPr>
        <p:grpSpPr>
          <a:xfrm>
            <a:off x="4259336" y="935384"/>
            <a:ext cx="1507203" cy="3272739"/>
            <a:chOff x="4506625" y="1905900"/>
            <a:chExt cx="1134600" cy="2385900"/>
          </a:xfrm>
        </p:grpSpPr>
        <p:sp>
          <p:nvSpPr>
            <p:cNvPr id="481" name="Google Shape;481;p50"/>
            <p:cNvSpPr/>
            <p:nvPr/>
          </p:nvSpPr>
          <p:spPr>
            <a:xfrm>
              <a:off x="4506625" y="1905900"/>
              <a:ext cx="1134600" cy="2385900"/>
            </a:xfrm>
            <a:prstGeom prst="roundRect">
              <a:avLst>
                <a:gd name="adj" fmla="val 8972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50"/>
            <p:cNvSpPr/>
            <p:nvPr/>
          </p:nvSpPr>
          <p:spPr>
            <a:xfrm>
              <a:off x="4982543" y="4027161"/>
              <a:ext cx="183000" cy="183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50"/>
            <p:cNvSpPr/>
            <p:nvPr/>
          </p:nvSpPr>
          <p:spPr>
            <a:xfrm>
              <a:off x="4585436" y="2248343"/>
              <a:ext cx="977100" cy="170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</a:t>
              </a:r>
              <a:endParaRPr/>
            </a:p>
          </p:txBody>
        </p:sp>
        <p:sp>
          <p:nvSpPr>
            <p:cNvPr id="484" name="Google Shape;484;p50"/>
            <p:cNvSpPr/>
            <p:nvPr/>
          </p:nvSpPr>
          <p:spPr>
            <a:xfrm>
              <a:off x="4936707" y="2074505"/>
              <a:ext cx="274800" cy="36600"/>
            </a:xfrm>
            <a:prstGeom prst="roundRect">
              <a:avLst>
                <a:gd name="adj" fmla="val 22378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5" name="Google Shape;485;p50"/>
          <p:cNvSpPr txBox="1">
            <a:spLocks noGrp="1"/>
          </p:cNvSpPr>
          <p:nvPr>
            <p:ph type="subTitle" idx="1"/>
          </p:nvPr>
        </p:nvSpPr>
        <p:spPr>
          <a:xfrm>
            <a:off x="918274" y="2662050"/>
            <a:ext cx="3185100" cy="115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 an essential tool for modern dining, catering to the growing demand for convenience and variety in food delivery.</a:t>
            </a:r>
            <a:endParaRPr/>
          </a:p>
        </p:txBody>
      </p:sp>
      <p:pic>
        <p:nvPicPr>
          <p:cNvPr id="486" name="Google Shape;486;p5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364875" y="1278538"/>
            <a:ext cx="1298199" cy="247752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87" name="Google Shape;487;p50"/>
          <p:cNvCxnSpPr/>
          <p:nvPr/>
        </p:nvCxnSpPr>
        <p:spPr>
          <a:xfrm>
            <a:off x="6058826" y="387107"/>
            <a:ext cx="26244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8" name="Google Shape;488;p50"/>
          <p:cNvSpPr/>
          <p:nvPr/>
        </p:nvSpPr>
        <p:spPr>
          <a:xfrm>
            <a:off x="5684901" y="248350"/>
            <a:ext cx="291900" cy="2775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9" name="Google Shape;489;p50"/>
          <p:cNvSpPr/>
          <p:nvPr/>
        </p:nvSpPr>
        <p:spPr>
          <a:xfrm>
            <a:off x="8765251" y="248350"/>
            <a:ext cx="291900" cy="2775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90" name="Google Shape;490;p50"/>
          <p:cNvCxnSpPr/>
          <p:nvPr/>
        </p:nvCxnSpPr>
        <p:spPr>
          <a:xfrm rot="10800000">
            <a:off x="5684800" y="4756400"/>
            <a:ext cx="3381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AA84F"/>
        </a:solidFill>
        <a:effectLst/>
      </p:bgPr>
    </p:bg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51"/>
          <p:cNvSpPr txBox="1">
            <a:spLocks noGrp="1"/>
          </p:cNvSpPr>
          <p:nvPr>
            <p:ph type="title"/>
          </p:nvPr>
        </p:nvSpPr>
        <p:spPr>
          <a:xfrm>
            <a:off x="4263300" y="2150400"/>
            <a:ext cx="3834900" cy="8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ACHIEVEMENT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96" name="Google Shape;496;p51"/>
          <p:cNvSpPr txBox="1">
            <a:spLocks noGrp="1"/>
          </p:cNvSpPr>
          <p:nvPr>
            <p:ph type="title" idx="2"/>
          </p:nvPr>
        </p:nvSpPr>
        <p:spPr>
          <a:xfrm>
            <a:off x="5658300" y="1391025"/>
            <a:ext cx="1044900" cy="92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pic>
        <p:nvPicPr>
          <p:cNvPr id="497" name="Google Shape;497;p51"/>
          <p:cNvPicPr preferRelativeResize="0"/>
          <p:nvPr/>
        </p:nvPicPr>
        <p:blipFill rotWithShape="1">
          <a:blip r:embed="rId3">
            <a:alphaModFix/>
          </a:blip>
          <a:srcRect l="7916" t="172" r="1920" b="13613"/>
          <a:stretch/>
        </p:blipFill>
        <p:spPr>
          <a:xfrm>
            <a:off x="0" y="0"/>
            <a:ext cx="3583925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98" name="Google Shape;498;p51"/>
          <p:cNvCxnSpPr/>
          <p:nvPr/>
        </p:nvCxnSpPr>
        <p:spPr>
          <a:xfrm rot="10800000">
            <a:off x="480363" y="387107"/>
            <a:ext cx="26244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9" name="Google Shape;499;p51"/>
          <p:cNvSpPr/>
          <p:nvPr/>
        </p:nvSpPr>
        <p:spPr>
          <a:xfrm flipH="1">
            <a:off x="3186788" y="248350"/>
            <a:ext cx="291900" cy="2775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0" name="Google Shape;500;p51"/>
          <p:cNvSpPr/>
          <p:nvPr/>
        </p:nvSpPr>
        <p:spPr>
          <a:xfrm flipH="1">
            <a:off x="106438" y="248350"/>
            <a:ext cx="291900" cy="2775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01" name="Google Shape;501;p51"/>
          <p:cNvCxnSpPr/>
          <p:nvPr/>
        </p:nvCxnSpPr>
        <p:spPr>
          <a:xfrm>
            <a:off x="97788" y="4756400"/>
            <a:ext cx="3381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AA84F"/>
        </a:solidFill>
        <a:effectLst/>
      </p:bgPr>
    </p:bg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52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OVERVIEW CHECKLIST</a:t>
            </a:r>
            <a:endParaRPr/>
          </a:p>
        </p:txBody>
      </p:sp>
      <p:graphicFrame>
        <p:nvGraphicFramePr>
          <p:cNvPr id="507" name="Google Shape;507;p52"/>
          <p:cNvGraphicFramePr/>
          <p:nvPr/>
        </p:nvGraphicFramePr>
        <p:xfrm>
          <a:off x="1229238" y="12918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{D2776976-5943-4A06-B6A2-B0A6F69B2D55}</a:tableStyleId>
              </a:tblPr>
              <a:tblGrid>
                <a:gridCol w="1444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049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37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chemeClr val="dk2"/>
                          </a:solidFill>
                          <a:latin typeface="El Messiri"/>
                          <a:ea typeface="El Messiri"/>
                          <a:cs typeface="El Messiri"/>
                          <a:sym typeface="El Messiri"/>
                        </a:rPr>
                        <a:t>WEBSITE FUNCTION</a:t>
                      </a:r>
                      <a:endParaRPr sz="1200" b="1">
                        <a:solidFill>
                          <a:schemeClr val="dk2"/>
                        </a:solidFill>
                        <a:latin typeface="El Messiri"/>
                        <a:ea typeface="El Messiri"/>
                        <a:cs typeface="El Messiri"/>
                        <a:sym typeface="El Messir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2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7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chemeClr val="dk2"/>
                          </a:solidFill>
                          <a:latin typeface="El Messiri"/>
                          <a:ea typeface="El Messiri"/>
                          <a:cs typeface="El Messiri"/>
                          <a:sym typeface="El Messiri"/>
                        </a:rPr>
                        <a:t>FUNCTIONAL REQUIREMENT</a:t>
                      </a:r>
                      <a:endParaRPr sz="1200">
                        <a:solidFill>
                          <a:schemeClr val="dk2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2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7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chemeClr val="dk2"/>
                          </a:solidFill>
                          <a:latin typeface="El Messiri"/>
                          <a:ea typeface="El Messiri"/>
                          <a:cs typeface="El Messiri"/>
                          <a:sym typeface="El Messiri"/>
                        </a:rPr>
                        <a:t>MOBILE APP FUNCTIONAL</a:t>
                      </a:r>
                      <a:endParaRPr sz="1200">
                        <a:solidFill>
                          <a:schemeClr val="dk2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2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7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chemeClr val="dk2"/>
                          </a:solidFill>
                          <a:latin typeface="El Messiri"/>
                          <a:ea typeface="El Messiri"/>
                          <a:cs typeface="El Messiri"/>
                          <a:sym typeface="El Messiri"/>
                        </a:rPr>
                        <a:t>NON-FUNCTIONAL REQUIREMENT</a:t>
                      </a:r>
                      <a:endParaRPr sz="1200">
                        <a:solidFill>
                          <a:schemeClr val="dk2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2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7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chemeClr val="dk2"/>
                          </a:solidFill>
                          <a:latin typeface="El Messiri"/>
                          <a:ea typeface="El Messiri"/>
                          <a:cs typeface="El Messiri"/>
                          <a:sym typeface="El Messiri"/>
                        </a:rPr>
                        <a:t>TECHNICAL REQUIREMENT</a:t>
                      </a:r>
                      <a:endParaRPr sz="1200">
                        <a:solidFill>
                          <a:schemeClr val="dk2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2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508" name="Google Shape;508;p52"/>
          <p:cNvGrpSpPr/>
          <p:nvPr/>
        </p:nvGrpSpPr>
        <p:grpSpPr>
          <a:xfrm>
            <a:off x="3060981" y="1450459"/>
            <a:ext cx="356196" cy="265631"/>
            <a:chOff x="5216456" y="3725484"/>
            <a:chExt cx="356196" cy="265631"/>
          </a:xfrm>
        </p:grpSpPr>
        <p:sp>
          <p:nvSpPr>
            <p:cNvPr id="509" name="Google Shape;509;p52"/>
            <p:cNvSpPr/>
            <p:nvPr/>
          </p:nvSpPr>
          <p:spPr>
            <a:xfrm>
              <a:off x="5216456" y="3814335"/>
              <a:ext cx="296465" cy="176780"/>
            </a:xfrm>
            <a:custGeom>
              <a:avLst/>
              <a:gdLst/>
              <a:ahLst/>
              <a:cxnLst/>
              <a:rect l="l" t="t" r="r" b="b"/>
              <a:pathLst>
                <a:path w="9336" h="5567" extrusionOk="0">
                  <a:moveTo>
                    <a:pt x="1876" y="0"/>
                  </a:moveTo>
                  <a:cubicBezTo>
                    <a:pt x="1831" y="0"/>
                    <a:pt x="1787" y="18"/>
                    <a:pt x="1751" y="54"/>
                  </a:cubicBezTo>
                  <a:lnTo>
                    <a:pt x="84" y="1721"/>
                  </a:lnTo>
                  <a:cubicBezTo>
                    <a:pt x="1" y="1804"/>
                    <a:pt x="1" y="1899"/>
                    <a:pt x="84" y="1983"/>
                  </a:cubicBezTo>
                  <a:lnTo>
                    <a:pt x="3263" y="5162"/>
                  </a:lnTo>
                  <a:cubicBezTo>
                    <a:pt x="3513" y="5412"/>
                    <a:pt x="3858" y="5566"/>
                    <a:pt x="4215" y="5566"/>
                  </a:cubicBezTo>
                  <a:cubicBezTo>
                    <a:pt x="4573" y="5566"/>
                    <a:pt x="4918" y="5435"/>
                    <a:pt x="5168" y="5162"/>
                  </a:cubicBezTo>
                  <a:lnTo>
                    <a:pt x="9252" y="1090"/>
                  </a:lnTo>
                  <a:cubicBezTo>
                    <a:pt x="9335" y="1006"/>
                    <a:pt x="9335" y="887"/>
                    <a:pt x="9276" y="828"/>
                  </a:cubicBezTo>
                  <a:cubicBezTo>
                    <a:pt x="9240" y="792"/>
                    <a:pt x="9195" y="774"/>
                    <a:pt x="9151" y="774"/>
                  </a:cubicBezTo>
                  <a:cubicBezTo>
                    <a:pt x="9106" y="774"/>
                    <a:pt x="9061" y="792"/>
                    <a:pt x="9026" y="828"/>
                  </a:cubicBezTo>
                  <a:lnTo>
                    <a:pt x="4942" y="4912"/>
                  </a:lnTo>
                  <a:cubicBezTo>
                    <a:pt x="4751" y="5102"/>
                    <a:pt x="4501" y="5209"/>
                    <a:pt x="4227" y="5209"/>
                  </a:cubicBezTo>
                  <a:cubicBezTo>
                    <a:pt x="3965" y="5209"/>
                    <a:pt x="3715" y="5102"/>
                    <a:pt x="3513" y="4912"/>
                  </a:cubicBezTo>
                  <a:lnTo>
                    <a:pt x="453" y="1840"/>
                  </a:lnTo>
                  <a:lnTo>
                    <a:pt x="1870" y="435"/>
                  </a:lnTo>
                  <a:lnTo>
                    <a:pt x="2370" y="935"/>
                  </a:lnTo>
                  <a:cubicBezTo>
                    <a:pt x="2406" y="971"/>
                    <a:pt x="2450" y="988"/>
                    <a:pt x="2495" y="988"/>
                  </a:cubicBezTo>
                  <a:cubicBezTo>
                    <a:pt x="2540" y="988"/>
                    <a:pt x="2584" y="971"/>
                    <a:pt x="2620" y="935"/>
                  </a:cubicBezTo>
                  <a:cubicBezTo>
                    <a:pt x="2703" y="863"/>
                    <a:pt x="2703" y="756"/>
                    <a:pt x="2620" y="685"/>
                  </a:cubicBezTo>
                  <a:lnTo>
                    <a:pt x="2001" y="54"/>
                  </a:lnTo>
                  <a:cubicBezTo>
                    <a:pt x="1965" y="18"/>
                    <a:pt x="1920" y="0"/>
                    <a:pt x="18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  <a:highlight>
                  <a:schemeClr val="lt1"/>
                </a:highlight>
              </a:endParaRPr>
            </a:p>
          </p:txBody>
        </p:sp>
        <p:sp>
          <p:nvSpPr>
            <p:cNvPr id="510" name="Google Shape;510;p52"/>
            <p:cNvSpPr/>
            <p:nvPr/>
          </p:nvSpPr>
          <p:spPr>
            <a:xfrm>
              <a:off x="5304925" y="3725484"/>
              <a:ext cx="267726" cy="170715"/>
            </a:xfrm>
            <a:custGeom>
              <a:avLst/>
              <a:gdLst/>
              <a:ahLst/>
              <a:cxnLst/>
              <a:rect l="l" t="t" r="r" b="b"/>
              <a:pathLst>
                <a:path w="8431" h="5376" extrusionOk="0">
                  <a:moveTo>
                    <a:pt x="6585" y="0"/>
                  </a:moveTo>
                  <a:cubicBezTo>
                    <a:pt x="6540" y="0"/>
                    <a:pt x="6495" y="18"/>
                    <a:pt x="6454" y="54"/>
                  </a:cubicBezTo>
                  <a:lnTo>
                    <a:pt x="1548" y="4971"/>
                  </a:lnTo>
                  <a:cubicBezTo>
                    <a:pt x="1513" y="4995"/>
                    <a:pt x="1477" y="5007"/>
                    <a:pt x="1429" y="5007"/>
                  </a:cubicBezTo>
                  <a:cubicBezTo>
                    <a:pt x="1382" y="5007"/>
                    <a:pt x="1346" y="4995"/>
                    <a:pt x="1310" y="4971"/>
                  </a:cubicBezTo>
                  <a:lnTo>
                    <a:pt x="334" y="3983"/>
                  </a:lnTo>
                  <a:cubicBezTo>
                    <a:pt x="292" y="3947"/>
                    <a:pt x="248" y="3929"/>
                    <a:pt x="203" y="3929"/>
                  </a:cubicBezTo>
                  <a:cubicBezTo>
                    <a:pt x="158" y="3929"/>
                    <a:pt x="114" y="3947"/>
                    <a:pt x="72" y="3983"/>
                  </a:cubicBezTo>
                  <a:cubicBezTo>
                    <a:pt x="1" y="4054"/>
                    <a:pt x="1" y="4161"/>
                    <a:pt x="72" y="4245"/>
                  </a:cubicBezTo>
                  <a:lnTo>
                    <a:pt x="1060" y="5221"/>
                  </a:lnTo>
                  <a:cubicBezTo>
                    <a:pt x="1156" y="5328"/>
                    <a:pt x="1275" y="5376"/>
                    <a:pt x="1417" y="5376"/>
                  </a:cubicBezTo>
                  <a:cubicBezTo>
                    <a:pt x="1548" y="5376"/>
                    <a:pt x="1679" y="5316"/>
                    <a:pt x="1775" y="5221"/>
                  </a:cubicBezTo>
                  <a:lnTo>
                    <a:pt x="6549" y="447"/>
                  </a:lnTo>
                  <a:lnTo>
                    <a:pt x="7966" y="1852"/>
                  </a:lnTo>
                  <a:lnTo>
                    <a:pt x="6704" y="3126"/>
                  </a:lnTo>
                  <a:cubicBezTo>
                    <a:pt x="6621" y="3197"/>
                    <a:pt x="6621" y="3304"/>
                    <a:pt x="6704" y="3376"/>
                  </a:cubicBezTo>
                  <a:cubicBezTo>
                    <a:pt x="6740" y="3411"/>
                    <a:pt x="6784" y="3429"/>
                    <a:pt x="6829" y="3429"/>
                  </a:cubicBezTo>
                  <a:cubicBezTo>
                    <a:pt x="6874" y="3429"/>
                    <a:pt x="6918" y="3411"/>
                    <a:pt x="6954" y="3376"/>
                  </a:cubicBezTo>
                  <a:lnTo>
                    <a:pt x="8347" y="1983"/>
                  </a:lnTo>
                  <a:cubicBezTo>
                    <a:pt x="8383" y="1947"/>
                    <a:pt x="8395" y="1899"/>
                    <a:pt x="8395" y="1864"/>
                  </a:cubicBezTo>
                  <a:cubicBezTo>
                    <a:pt x="8430" y="1816"/>
                    <a:pt x="8406" y="1768"/>
                    <a:pt x="8383" y="1721"/>
                  </a:cubicBezTo>
                  <a:lnTo>
                    <a:pt x="6716" y="54"/>
                  </a:lnTo>
                  <a:cubicBezTo>
                    <a:pt x="6674" y="18"/>
                    <a:pt x="6629" y="0"/>
                    <a:pt x="65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  <a:highlight>
                  <a:schemeClr val="lt1"/>
                </a:highlight>
              </a:endParaRPr>
            </a:p>
          </p:txBody>
        </p:sp>
      </p:grpSp>
      <p:grpSp>
        <p:nvGrpSpPr>
          <p:cNvPr id="511" name="Google Shape;511;p52"/>
          <p:cNvGrpSpPr/>
          <p:nvPr/>
        </p:nvGrpSpPr>
        <p:grpSpPr>
          <a:xfrm>
            <a:off x="3060981" y="3040048"/>
            <a:ext cx="356196" cy="265631"/>
            <a:chOff x="5216456" y="3725484"/>
            <a:chExt cx="356196" cy="265631"/>
          </a:xfrm>
        </p:grpSpPr>
        <p:sp>
          <p:nvSpPr>
            <p:cNvPr id="512" name="Google Shape;512;p52"/>
            <p:cNvSpPr/>
            <p:nvPr/>
          </p:nvSpPr>
          <p:spPr>
            <a:xfrm>
              <a:off x="5216456" y="3814335"/>
              <a:ext cx="296465" cy="176780"/>
            </a:xfrm>
            <a:custGeom>
              <a:avLst/>
              <a:gdLst/>
              <a:ahLst/>
              <a:cxnLst/>
              <a:rect l="l" t="t" r="r" b="b"/>
              <a:pathLst>
                <a:path w="9336" h="5567" extrusionOk="0">
                  <a:moveTo>
                    <a:pt x="1876" y="0"/>
                  </a:moveTo>
                  <a:cubicBezTo>
                    <a:pt x="1831" y="0"/>
                    <a:pt x="1787" y="18"/>
                    <a:pt x="1751" y="54"/>
                  </a:cubicBezTo>
                  <a:lnTo>
                    <a:pt x="84" y="1721"/>
                  </a:lnTo>
                  <a:cubicBezTo>
                    <a:pt x="1" y="1804"/>
                    <a:pt x="1" y="1899"/>
                    <a:pt x="84" y="1983"/>
                  </a:cubicBezTo>
                  <a:lnTo>
                    <a:pt x="3263" y="5162"/>
                  </a:lnTo>
                  <a:cubicBezTo>
                    <a:pt x="3513" y="5412"/>
                    <a:pt x="3858" y="5566"/>
                    <a:pt x="4215" y="5566"/>
                  </a:cubicBezTo>
                  <a:cubicBezTo>
                    <a:pt x="4573" y="5566"/>
                    <a:pt x="4918" y="5435"/>
                    <a:pt x="5168" y="5162"/>
                  </a:cubicBezTo>
                  <a:lnTo>
                    <a:pt x="9252" y="1090"/>
                  </a:lnTo>
                  <a:cubicBezTo>
                    <a:pt x="9335" y="1006"/>
                    <a:pt x="9335" y="887"/>
                    <a:pt x="9276" y="828"/>
                  </a:cubicBezTo>
                  <a:cubicBezTo>
                    <a:pt x="9240" y="792"/>
                    <a:pt x="9195" y="774"/>
                    <a:pt x="9151" y="774"/>
                  </a:cubicBezTo>
                  <a:cubicBezTo>
                    <a:pt x="9106" y="774"/>
                    <a:pt x="9061" y="792"/>
                    <a:pt x="9026" y="828"/>
                  </a:cubicBezTo>
                  <a:lnTo>
                    <a:pt x="4942" y="4912"/>
                  </a:lnTo>
                  <a:cubicBezTo>
                    <a:pt x="4751" y="5102"/>
                    <a:pt x="4501" y="5209"/>
                    <a:pt x="4227" y="5209"/>
                  </a:cubicBezTo>
                  <a:cubicBezTo>
                    <a:pt x="3965" y="5209"/>
                    <a:pt x="3715" y="5102"/>
                    <a:pt x="3513" y="4912"/>
                  </a:cubicBezTo>
                  <a:lnTo>
                    <a:pt x="453" y="1840"/>
                  </a:lnTo>
                  <a:lnTo>
                    <a:pt x="1870" y="435"/>
                  </a:lnTo>
                  <a:lnTo>
                    <a:pt x="2370" y="935"/>
                  </a:lnTo>
                  <a:cubicBezTo>
                    <a:pt x="2406" y="971"/>
                    <a:pt x="2450" y="988"/>
                    <a:pt x="2495" y="988"/>
                  </a:cubicBezTo>
                  <a:cubicBezTo>
                    <a:pt x="2540" y="988"/>
                    <a:pt x="2584" y="971"/>
                    <a:pt x="2620" y="935"/>
                  </a:cubicBezTo>
                  <a:cubicBezTo>
                    <a:pt x="2703" y="863"/>
                    <a:pt x="2703" y="756"/>
                    <a:pt x="2620" y="685"/>
                  </a:cubicBezTo>
                  <a:lnTo>
                    <a:pt x="2001" y="54"/>
                  </a:lnTo>
                  <a:cubicBezTo>
                    <a:pt x="1965" y="18"/>
                    <a:pt x="1920" y="0"/>
                    <a:pt x="18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52"/>
            <p:cNvSpPr/>
            <p:nvPr/>
          </p:nvSpPr>
          <p:spPr>
            <a:xfrm>
              <a:off x="5304925" y="3725484"/>
              <a:ext cx="267726" cy="170715"/>
            </a:xfrm>
            <a:custGeom>
              <a:avLst/>
              <a:gdLst/>
              <a:ahLst/>
              <a:cxnLst/>
              <a:rect l="l" t="t" r="r" b="b"/>
              <a:pathLst>
                <a:path w="8431" h="5376" extrusionOk="0">
                  <a:moveTo>
                    <a:pt x="6585" y="0"/>
                  </a:moveTo>
                  <a:cubicBezTo>
                    <a:pt x="6540" y="0"/>
                    <a:pt x="6495" y="18"/>
                    <a:pt x="6454" y="54"/>
                  </a:cubicBezTo>
                  <a:lnTo>
                    <a:pt x="1548" y="4971"/>
                  </a:lnTo>
                  <a:cubicBezTo>
                    <a:pt x="1513" y="4995"/>
                    <a:pt x="1477" y="5007"/>
                    <a:pt x="1429" y="5007"/>
                  </a:cubicBezTo>
                  <a:cubicBezTo>
                    <a:pt x="1382" y="5007"/>
                    <a:pt x="1346" y="4995"/>
                    <a:pt x="1310" y="4971"/>
                  </a:cubicBezTo>
                  <a:lnTo>
                    <a:pt x="334" y="3983"/>
                  </a:lnTo>
                  <a:cubicBezTo>
                    <a:pt x="292" y="3947"/>
                    <a:pt x="248" y="3929"/>
                    <a:pt x="203" y="3929"/>
                  </a:cubicBezTo>
                  <a:cubicBezTo>
                    <a:pt x="158" y="3929"/>
                    <a:pt x="114" y="3947"/>
                    <a:pt x="72" y="3983"/>
                  </a:cubicBezTo>
                  <a:cubicBezTo>
                    <a:pt x="1" y="4054"/>
                    <a:pt x="1" y="4161"/>
                    <a:pt x="72" y="4245"/>
                  </a:cubicBezTo>
                  <a:lnTo>
                    <a:pt x="1060" y="5221"/>
                  </a:lnTo>
                  <a:cubicBezTo>
                    <a:pt x="1156" y="5328"/>
                    <a:pt x="1275" y="5376"/>
                    <a:pt x="1417" y="5376"/>
                  </a:cubicBezTo>
                  <a:cubicBezTo>
                    <a:pt x="1548" y="5376"/>
                    <a:pt x="1679" y="5316"/>
                    <a:pt x="1775" y="5221"/>
                  </a:cubicBezTo>
                  <a:lnTo>
                    <a:pt x="6549" y="447"/>
                  </a:lnTo>
                  <a:lnTo>
                    <a:pt x="7966" y="1852"/>
                  </a:lnTo>
                  <a:lnTo>
                    <a:pt x="6704" y="3126"/>
                  </a:lnTo>
                  <a:cubicBezTo>
                    <a:pt x="6621" y="3197"/>
                    <a:pt x="6621" y="3304"/>
                    <a:pt x="6704" y="3376"/>
                  </a:cubicBezTo>
                  <a:cubicBezTo>
                    <a:pt x="6740" y="3411"/>
                    <a:pt x="6784" y="3429"/>
                    <a:pt x="6829" y="3429"/>
                  </a:cubicBezTo>
                  <a:cubicBezTo>
                    <a:pt x="6874" y="3429"/>
                    <a:pt x="6918" y="3411"/>
                    <a:pt x="6954" y="3376"/>
                  </a:cubicBezTo>
                  <a:lnTo>
                    <a:pt x="8347" y="1983"/>
                  </a:lnTo>
                  <a:cubicBezTo>
                    <a:pt x="8383" y="1947"/>
                    <a:pt x="8395" y="1899"/>
                    <a:pt x="8395" y="1864"/>
                  </a:cubicBezTo>
                  <a:cubicBezTo>
                    <a:pt x="8430" y="1816"/>
                    <a:pt x="8406" y="1768"/>
                    <a:pt x="8383" y="1721"/>
                  </a:cubicBezTo>
                  <a:lnTo>
                    <a:pt x="6716" y="54"/>
                  </a:lnTo>
                  <a:cubicBezTo>
                    <a:pt x="6674" y="18"/>
                    <a:pt x="6629" y="0"/>
                    <a:pt x="65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4" name="Google Shape;514;p52"/>
          <p:cNvGrpSpPr/>
          <p:nvPr/>
        </p:nvGrpSpPr>
        <p:grpSpPr>
          <a:xfrm>
            <a:off x="3060981" y="2529609"/>
            <a:ext cx="356196" cy="265631"/>
            <a:chOff x="5216456" y="3725484"/>
            <a:chExt cx="356196" cy="265631"/>
          </a:xfrm>
        </p:grpSpPr>
        <p:sp>
          <p:nvSpPr>
            <p:cNvPr id="515" name="Google Shape;515;p52"/>
            <p:cNvSpPr/>
            <p:nvPr/>
          </p:nvSpPr>
          <p:spPr>
            <a:xfrm>
              <a:off x="5216456" y="3814335"/>
              <a:ext cx="296465" cy="176780"/>
            </a:xfrm>
            <a:custGeom>
              <a:avLst/>
              <a:gdLst/>
              <a:ahLst/>
              <a:cxnLst/>
              <a:rect l="l" t="t" r="r" b="b"/>
              <a:pathLst>
                <a:path w="9336" h="5567" extrusionOk="0">
                  <a:moveTo>
                    <a:pt x="1876" y="0"/>
                  </a:moveTo>
                  <a:cubicBezTo>
                    <a:pt x="1831" y="0"/>
                    <a:pt x="1787" y="18"/>
                    <a:pt x="1751" y="54"/>
                  </a:cubicBezTo>
                  <a:lnTo>
                    <a:pt x="84" y="1721"/>
                  </a:lnTo>
                  <a:cubicBezTo>
                    <a:pt x="1" y="1804"/>
                    <a:pt x="1" y="1899"/>
                    <a:pt x="84" y="1983"/>
                  </a:cubicBezTo>
                  <a:lnTo>
                    <a:pt x="3263" y="5162"/>
                  </a:lnTo>
                  <a:cubicBezTo>
                    <a:pt x="3513" y="5412"/>
                    <a:pt x="3858" y="5566"/>
                    <a:pt x="4215" y="5566"/>
                  </a:cubicBezTo>
                  <a:cubicBezTo>
                    <a:pt x="4573" y="5566"/>
                    <a:pt x="4918" y="5435"/>
                    <a:pt x="5168" y="5162"/>
                  </a:cubicBezTo>
                  <a:lnTo>
                    <a:pt x="9252" y="1090"/>
                  </a:lnTo>
                  <a:cubicBezTo>
                    <a:pt x="9335" y="1006"/>
                    <a:pt x="9335" y="887"/>
                    <a:pt x="9276" y="828"/>
                  </a:cubicBezTo>
                  <a:cubicBezTo>
                    <a:pt x="9240" y="792"/>
                    <a:pt x="9195" y="774"/>
                    <a:pt x="9151" y="774"/>
                  </a:cubicBezTo>
                  <a:cubicBezTo>
                    <a:pt x="9106" y="774"/>
                    <a:pt x="9061" y="792"/>
                    <a:pt x="9026" y="828"/>
                  </a:cubicBezTo>
                  <a:lnTo>
                    <a:pt x="4942" y="4912"/>
                  </a:lnTo>
                  <a:cubicBezTo>
                    <a:pt x="4751" y="5102"/>
                    <a:pt x="4501" y="5209"/>
                    <a:pt x="4227" y="5209"/>
                  </a:cubicBezTo>
                  <a:cubicBezTo>
                    <a:pt x="3965" y="5209"/>
                    <a:pt x="3715" y="5102"/>
                    <a:pt x="3513" y="4912"/>
                  </a:cubicBezTo>
                  <a:lnTo>
                    <a:pt x="453" y="1840"/>
                  </a:lnTo>
                  <a:lnTo>
                    <a:pt x="1870" y="435"/>
                  </a:lnTo>
                  <a:lnTo>
                    <a:pt x="2370" y="935"/>
                  </a:lnTo>
                  <a:cubicBezTo>
                    <a:pt x="2406" y="971"/>
                    <a:pt x="2450" y="988"/>
                    <a:pt x="2495" y="988"/>
                  </a:cubicBezTo>
                  <a:cubicBezTo>
                    <a:pt x="2540" y="988"/>
                    <a:pt x="2584" y="971"/>
                    <a:pt x="2620" y="935"/>
                  </a:cubicBezTo>
                  <a:cubicBezTo>
                    <a:pt x="2703" y="863"/>
                    <a:pt x="2703" y="756"/>
                    <a:pt x="2620" y="685"/>
                  </a:cubicBezTo>
                  <a:lnTo>
                    <a:pt x="2001" y="54"/>
                  </a:lnTo>
                  <a:cubicBezTo>
                    <a:pt x="1965" y="18"/>
                    <a:pt x="1920" y="0"/>
                    <a:pt x="18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516" name="Google Shape;516;p52"/>
            <p:cNvSpPr/>
            <p:nvPr/>
          </p:nvSpPr>
          <p:spPr>
            <a:xfrm>
              <a:off x="5304925" y="3725484"/>
              <a:ext cx="267726" cy="170715"/>
            </a:xfrm>
            <a:custGeom>
              <a:avLst/>
              <a:gdLst/>
              <a:ahLst/>
              <a:cxnLst/>
              <a:rect l="l" t="t" r="r" b="b"/>
              <a:pathLst>
                <a:path w="8431" h="5376" extrusionOk="0">
                  <a:moveTo>
                    <a:pt x="6585" y="0"/>
                  </a:moveTo>
                  <a:cubicBezTo>
                    <a:pt x="6540" y="0"/>
                    <a:pt x="6495" y="18"/>
                    <a:pt x="6454" y="54"/>
                  </a:cubicBezTo>
                  <a:lnTo>
                    <a:pt x="1548" y="4971"/>
                  </a:lnTo>
                  <a:cubicBezTo>
                    <a:pt x="1513" y="4995"/>
                    <a:pt x="1477" y="5007"/>
                    <a:pt x="1429" y="5007"/>
                  </a:cubicBezTo>
                  <a:cubicBezTo>
                    <a:pt x="1382" y="5007"/>
                    <a:pt x="1346" y="4995"/>
                    <a:pt x="1310" y="4971"/>
                  </a:cubicBezTo>
                  <a:lnTo>
                    <a:pt x="334" y="3983"/>
                  </a:lnTo>
                  <a:cubicBezTo>
                    <a:pt x="292" y="3947"/>
                    <a:pt x="248" y="3929"/>
                    <a:pt x="203" y="3929"/>
                  </a:cubicBezTo>
                  <a:cubicBezTo>
                    <a:pt x="158" y="3929"/>
                    <a:pt x="114" y="3947"/>
                    <a:pt x="72" y="3983"/>
                  </a:cubicBezTo>
                  <a:cubicBezTo>
                    <a:pt x="1" y="4054"/>
                    <a:pt x="1" y="4161"/>
                    <a:pt x="72" y="4245"/>
                  </a:cubicBezTo>
                  <a:lnTo>
                    <a:pt x="1060" y="5221"/>
                  </a:lnTo>
                  <a:cubicBezTo>
                    <a:pt x="1156" y="5328"/>
                    <a:pt x="1275" y="5376"/>
                    <a:pt x="1417" y="5376"/>
                  </a:cubicBezTo>
                  <a:cubicBezTo>
                    <a:pt x="1548" y="5376"/>
                    <a:pt x="1679" y="5316"/>
                    <a:pt x="1775" y="5221"/>
                  </a:cubicBezTo>
                  <a:lnTo>
                    <a:pt x="6549" y="447"/>
                  </a:lnTo>
                  <a:lnTo>
                    <a:pt x="7966" y="1852"/>
                  </a:lnTo>
                  <a:lnTo>
                    <a:pt x="6704" y="3126"/>
                  </a:lnTo>
                  <a:cubicBezTo>
                    <a:pt x="6621" y="3197"/>
                    <a:pt x="6621" y="3304"/>
                    <a:pt x="6704" y="3376"/>
                  </a:cubicBezTo>
                  <a:cubicBezTo>
                    <a:pt x="6740" y="3411"/>
                    <a:pt x="6784" y="3429"/>
                    <a:pt x="6829" y="3429"/>
                  </a:cubicBezTo>
                  <a:cubicBezTo>
                    <a:pt x="6874" y="3429"/>
                    <a:pt x="6918" y="3411"/>
                    <a:pt x="6954" y="3376"/>
                  </a:cubicBezTo>
                  <a:lnTo>
                    <a:pt x="8347" y="1983"/>
                  </a:lnTo>
                  <a:cubicBezTo>
                    <a:pt x="8383" y="1947"/>
                    <a:pt x="8395" y="1899"/>
                    <a:pt x="8395" y="1864"/>
                  </a:cubicBezTo>
                  <a:cubicBezTo>
                    <a:pt x="8430" y="1816"/>
                    <a:pt x="8406" y="1768"/>
                    <a:pt x="8383" y="1721"/>
                  </a:cubicBezTo>
                  <a:lnTo>
                    <a:pt x="6716" y="54"/>
                  </a:lnTo>
                  <a:cubicBezTo>
                    <a:pt x="6674" y="18"/>
                    <a:pt x="6629" y="0"/>
                    <a:pt x="65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</p:grpSp>
      <p:grpSp>
        <p:nvGrpSpPr>
          <p:cNvPr id="517" name="Google Shape;517;p52"/>
          <p:cNvGrpSpPr/>
          <p:nvPr/>
        </p:nvGrpSpPr>
        <p:grpSpPr>
          <a:xfrm>
            <a:off x="3060981" y="3550484"/>
            <a:ext cx="356196" cy="265631"/>
            <a:chOff x="5216456" y="3725484"/>
            <a:chExt cx="356196" cy="265631"/>
          </a:xfrm>
        </p:grpSpPr>
        <p:sp>
          <p:nvSpPr>
            <p:cNvPr id="518" name="Google Shape;518;p52"/>
            <p:cNvSpPr/>
            <p:nvPr/>
          </p:nvSpPr>
          <p:spPr>
            <a:xfrm>
              <a:off x="5216456" y="3814335"/>
              <a:ext cx="296465" cy="176780"/>
            </a:xfrm>
            <a:custGeom>
              <a:avLst/>
              <a:gdLst/>
              <a:ahLst/>
              <a:cxnLst/>
              <a:rect l="l" t="t" r="r" b="b"/>
              <a:pathLst>
                <a:path w="9336" h="5567" extrusionOk="0">
                  <a:moveTo>
                    <a:pt x="1876" y="0"/>
                  </a:moveTo>
                  <a:cubicBezTo>
                    <a:pt x="1831" y="0"/>
                    <a:pt x="1787" y="18"/>
                    <a:pt x="1751" y="54"/>
                  </a:cubicBezTo>
                  <a:lnTo>
                    <a:pt x="84" y="1721"/>
                  </a:lnTo>
                  <a:cubicBezTo>
                    <a:pt x="1" y="1804"/>
                    <a:pt x="1" y="1899"/>
                    <a:pt x="84" y="1983"/>
                  </a:cubicBezTo>
                  <a:lnTo>
                    <a:pt x="3263" y="5162"/>
                  </a:lnTo>
                  <a:cubicBezTo>
                    <a:pt x="3513" y="5412"/>
                    <a:pt x="3858" y="5566"/>
                    <a:pt x="4215" y="5566"/>
                  </a:cubicBezTo>
                  <a:cubicBezTo>
                    <a:pt x="4573" y="5566"/>
                    <a:pt x="4918" y="5435"/>
                    <a:pt x="5168" y="5162"/>
                  </a:cubicBezTo>
                  <a:lnTo>
                    <a:pt x="9252" y="1090"/>
                  </a:lnTo>
                  <a:cubicBezTo>
                    <a:pt x="9335" y="1006"/>
                    <a:pt x="9335" y="887"/>
                    <a:pt x="9276" y="828"/>
                  </a:cubicBezTo>
                  <a:cubicBezTo>
                    <a:pt x="9240" y="792"/>
                    <a:pt x="9195" y="774"/>
                    <a:pt x="9151" y="774"/>
                  </a:cubicBezTo>
                  <a:cubicBezTo>
                    <a:pt x="9106" y="774"/>
                    <a:pt x="9061" y="792"/>
                    <a:pt x="9026" y="828"/>
                  </a:cubicBezTo>
                  <a:lnTo>
                    <a:pt x="4942" y="4912"/>
                  </a:lnTo>
                  <a:cubicBezTo>
                    <a:pt x="4751" y="5102"/>
                    <a:pt x="4501" y="5209"/>
                    <a:pt x="4227" y="5209"/>
                  </a:cubicBezTo>
                  <a:cubicBezTo>
                    <a:pt x="3965" y="5209"/>
                    <a:pt x="3715" y="5102"/>
                    <a:pt x="3513" y="4912"/>
                  </a:cubicBezTo>
                  <a:lnTo>
                    <a:pt x="453" y="1840"/>
                  </a:lnTo>
                  <a:lnTo>
                    <a:pt x="1870" y="435"/>
                  </a:lnTo>
                  <a:lnTo>
                    <a:pt x="2370" y="935"/>
                  </a:lnTo>
                  <a:cubicBezTo>
                    <a:pt x="2406" y="971"/>
                    <a:pt x="2450" y="988"/>
                    <a:pt x="2495" y="988"/>
                  </a:cubicBezTo>
                  <a:cubicBezTo>
                    <a:pt x="2540" y="988"/>
                    <a:pt x="2584" y="971"/>
                    <a:pt x="2620" y="935"/>
                  </a:cubicBezTo>
                  <a:cubicBezTo>
                    <a:pt x="2703" y="863"/>
                    <a:pt x="2703" y="756"/>
                    <a:pt x="2620" y="685"/>
                  </a:cubicBezTo>
                  <a:lnTo>
                    <a:pt x="2001" y="54"/>
                  </a:lnTo>
                  <a:cubicBezTo>
                    <a:pt x="1965" y="18"/>
                    <a:pt x="1920" y="0"/>
                    <a:pt x="18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52"/>
            <p:cNvSpPr/>
            <p:nvPr/>
          </p:nvSpPr>
          <p:spPr>
            <a:xfrm>
              <a:off x="5304925" y="3725484"/>
              <a:ext cx="267726" cy="170715"/>
            </a:xfrm>
            <a:custGeom>
              <a:avLst/>
              <a:gdLst/>
              <a:ahLst/>
              <a:cxnLst/>
              <a:rect l="l" t="t" r="r" b="b"/>
              <a:pathLst>
                <a:path w="8431" h="5376" extrusionOk="0">
                  <a:moveTo>
                    <a:pt x="6585" y="0"/>
                  </a:moveTo>
                  <a:cubicBezTo>
                    <a:pt x="6540" y="0"/>
                    <a:pt x="6495" y="18"/>
                    <a:pt x="6454" y="54"/>
                  </a:cubicBezTo>
                  <a:lnTo>
                    <a:pt x="1548" y="4971"/>
                  </a:lnTo>
                  <a:cubicBezTo>
                    <a:pt x="1513" y="4995"/>
                    <a:pt x="1477" y="5007"/>
                    <a:pt x="1429" y="5007"/>
                  </a:cubicBezTo>
                  <a:cubicBezTo>
                    <a:pt x="1382" y="5007"/>
                    <a:pt x="1346" y="4995"/>
                    <a:pt x="1310" y="4971"/>
                  </a:cubicBezTo>
                  <a:lnTo>
                    <a:pt x="334" y="3983"/>
                  </a:lnTo>
                  <a:cubicBezTo>
                    <a:pt x="292" y="3947"/>
                    <a:pt x="248" y="3929"/>
                    <a:pt x="203" y="3929"/>
                  </a:cubicBezTo>
                  <a:cubicBezTo>
                    <a:pt x="158" y="3929"/>
                    <a:pt x="114" y="3947"/>
                    <a:pt x="72" y="3983"/>
                  </a:cubicBezTo>
                  <a:cubicBezTo>
                    <a:pt x="1" y="4054"/>
                    <a:pt x="1" y="4161"/>
                    <a:pt x="72" y="4245"/>
                  </a:cubicBezTo>
                  <a:lnTo>
                    <a:pt x="1060" y="5221"/>
                  </a:lnTo>
                  <a:cubicBezTo>
                    <a:pt x="1156" y="5328"/>
                    <a:pt x="1275" y="5376"/>
                    <a:pt x="1417" y="5376"/>
                  </a:cubicBezTo>
                  <a:cubicBezTo>
                    <a:pt x="1548" y="5376"/>
                    <a:pt x="1679" y="5316"/>
                    <a:pt x="1775" y="5221"/>
                  </a:cubicBezTo>
                  <a:lnTo>
                    <a:pt x="6549" y="447"/>
                  </a:lnTo>
                  <a:lnTo>
                    <a:pt x="7966" y="1852"/>
                  </a:lnTo>
                  <a:lnTo>
                    <a:pt x="6704" y="3126"/>
                  </a:lnTo>
                  <a:cubicBezTo>
                    <a:pt x="6621" y="3197"/>
                    <a:pt x="6621" y="3304"/>
                    <a:pt x="6704" y="3376"/>
                  </a:cubicBezTo>
                  <a:cubicBezTo>
                    <a:pt x="6740" y="3411"/>
                    <a:pt x="6784" y="3429"/>
                    <a:pt x="6829" y="3429"/>
                  </a:cubicBezTo>
                  <a:cubicBezTo>
                    <a:pt x="6874" y="3429"/>
                    <a:pt x="6918" y="3411"/>
                    <a:pt x="6954" y="3376"/>
                  </a:cubicBezTo>
                  <a:lnTo>
                    <a:pt x="8347" y="1983"/>
                  </a:lnTo>
                  <a:cubicBezTo>
                    <a:pt x="8383" y="1947"/>
                    <a:pt x="8395" y="1899"/>
                    <a:pt x="8395" y="1864"/>
                  </a:cubicBezTo>
                  <a:cubicBezTo>
                    <a:pt x="8430" y="1816"/>
                    <a:pt x="8406" y="1768"/>
                    <a:pt x="8383" y="1721"/>
                  </a:cubicBezTo>
                  <a:lnTo>
                    <a:pt x="6716" y="54"/>
                  </a:lnTo>
                  <a:cubicBezTo>
                    <a:pt x="6674" y="18"/>
                    <a:pt x="6629" y="0"/>
                    <a:pt x="65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0" name="Google Shape;520;p52"/>
          <p:cNvGrpSpPr/>
          <p:nvPr/>
        </p:nvGrpSpPr>
        <p:grpSpPr>
          <a:xfrm>
            <a:off x="3060981" y="1990034"/>
            <a:ext cx="356196" cy="265631"/>
            <a:chOff x="5216456" y="3725484"/>
            <a:chExt cx="356196" cy="265631"/>
          </a:xfrm>
        </p:grpSpPr>
        <p:sp>
          <p:nvSpPr>
            <p:cNvPr id="521" name="Google Shape;521;p52"/>
            <p:cNvSpPr/>
            <p:nvPr/>
          </p:nvSpPr>
          <p:spPr>
            <a:xfrm>
              <a:off x="5216456" y="3814335"/>
              <a:ext cx="296465" cy="176780"/>
            </a:xfrm>
            <a:custGeom>
              <a:avLst/>
              <a:gdLst/>
              <a:ahLst/>
              <a:cxnLst/>
              <a:rect l="l" t="t" r="r" b="b"/>
              <a:pathLst>
                <a:path w="9336" h="5567" extrusionOk="0">
                  <a:moveTo>
                    <a:pt x="1876" y="0"/>
                  </a:moveTo>
                  <a:cubicBezTo>
                    <a:pt x="1831" y="0"/>
                    <a:pt x="1787" y="18"/>
                    <a:pt x="1751" y="54"/>
                  </a:cubicBezTo>
                  <a:lnTo>
                    <a:pt x="84" y="1721"/>
                  </a:lnTo>
                  <a:cubicBezTo>
                    <a:pt x="1" y="1804"/>
                    <a:pt x="1" y="1899"/>
                    <a:pt x="84" y="1983"/>
                  </a:cubicBezTo>
                  <a:lnTo>
                    <a:pt x="3263" y="5162"/>
                  </a:lnTo>
                  <a:cubicBezTo>
                    <a:pt x="3513" y="5412"/>
                    <a:pt x="3858" y="5566"/>
                    <a:pt x="4215" y="5566"/>
                  </a:cubicBezTo>
                  <a:cubicBezTo>
                    <a:pt x="4573" y="5566"/>
                    <a:pt x="4918" y="5435"/>
                    <a:pt x="5168" y="5162"/>
                  </a:cubicBezTo>
                  <a:lnTo>
                    <a:pt x="9252" y="1090"/>
                  </a:lnTo>
                  <a:cubicBezTo>
                    <a:pt x="9335" y="1006"/>
                    <a:pt x="9335" y="887"/>
                    <a:pt x="9276" y="828"/>
                  </a:cubicBezTo>
                  <a:cubicBezTo>
                    <a:pt x="9240" y="792"/>
                    <a:pt x="9195" y="774"/>
                    <a:pt x="9151" y="774"/>
                  </a:cubicBezTo>
                  <a:cubicBezTo>
                    <a:pt x="9106" y="774"/>
                    <a:pt x="9061" y="792"/>
                    <a:pt x="9026" y="828"/>
                  </a:cubicBezTo>
                  <a:lnTo>
                    <a:pt x="4942" y="4912"/>
                  </a:lnTo>
                  <a:cubicBezTo>
                    <a:pt x="4751" y="5102"/>
                    <a:pt x="4501" y="5209"/>
                    <a:pt x="4227" y="5209"/>
                  </a:cubicBezTo>
                  <a:cubicBezTo>
                    <a:pt x="3965" y="5209"/>
                    <a:pt x="3715" y="5102"/>
                    <a:pt x="3513" y="4912"/>
                  </a:cubicBezTo>
                  <a:lnTo>
                    <a:pt x="453" y="1840"/>
                  </a:lnTo>
                  <a:lnTo>
                    <a:pt x="1870" y="435"/>
                  </a:lnTo>
                  <a:lnTo>
                    <a:pt x="2370" y="935"/>
                  </a:lnTo>
                  <a:cubicBezTo>
                    <a:pt x="2406" y="971"/>
                    <a:pt x="2450" y="988"/>
                    <a:pt x="2495" y="988"/>
                  </a:cubicBezTo>
                  <a:cubicBezTo>
                    <a:pt x="2540" y="988"/>
                    <a:pt x="2584" y="971"/>
                    <a:pt x="2620" y="935"/>
                  </a:cubicBezTo>
                  <a:cubicBezTo>
                    <a:pt x="2703" y="863"/>
                    <a:pt x="2703" y="756"/>
                    <a:pt x="2620" y="685"/>
                  </a:cubicBezTo>
                  <a:lnTo>
                    <a:pt x="2001" y="54"/>
                  </a:lnTo>
                  <a:cubicBezTo>
                    <a:pt x="1965" y="18"/>
                    <a:pt x="1920" y="0"/>
                    <a:pt x="18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52"/>
            <p:cNvSpPr/>
            <p:nvPr/>
          </p:nvSpPr>
          <p:spPr>
            <a:xfrm>
              <a:off x="5304925" y="3725484"/>
              <a:ext cx="267726" cy="170715"/>
            </a:xfrm>
            <a:custGeom>
              <a:avLst/>
              <a:gdLst/>
              <a:ahLst/>
              <a:cxnLst/>
              <a:rect l="l" t="t" r="r" b="b"/>
              <a:pathLst>
                <a:path w="8431" h="5376" extrusionOk="0">
                  <a:moveTo>
                    <a:pt x="6585" y="0"/>
                  </a:moveTo>
                  <a:cubicBezTo>
                    <a:pt x="6540" y="0"/>
                    <a:pt x="6495" y="18"/>
                    <a:pt x="6454" y="54"/>
                  </a:cubicBezTo>
                  <a:lnTo>
                    <a:pt x="1548" y="4971"/>
                  </a:lnTo>
                  <a:cubicBezTo>
                    <a:pt x="1513" y="4995"/>
                    <a:pt x="1477" y="5007"/>
                    <a:pt x="1429" y="5007"/>
                  </a:cubicBezTo>
                  <a:cubicBezTo>
                    <a:pt x="1382" y="5007"/>
                    <a:pt x="1346" y="4995"/>
                    <a:pt x="1310" y="4971"/>
                  </a:cubicBezTo>
                  <a:lnTo>
                    <a:pt x="334" y="3983"/>
                  </a:lnTo>
                  <a:cubicBezTo>
                    <a:pt x="292" y="3947"/>
                    <a:pt x="248" y="3929"/>
                    <a:pt x="203" y="3929"/>
                  </a:cubicBezTo>
                  <a:cubicBezTo>
                    <a:pt x="158" y="3929"/>
                    <a:pt x="114" y="3947"/>
                    <a:pt x="72" y="3983"/>
                  </a:cubicBezTo>
                  <a:cubicBezTo>
                    <a:pt x="1" y="4054"/>
                    <a:pt x="1" y="4161"/>
                    <a:pt x="72" y="4245"/>
                  </a:cubicBezTo>
                  <a:lnTo>
                    <a:pt x="1060" y="5221"/>
                  </a:lnTo>
                  <a:cubicBezTo>
                    <a:pt x="1156" y="5328"/>
                    <a:pt x="1275" y="5376"/>
                    <a:pt x="1417" y="5376"/>
                  </a:cubicBezTo>
                  <a:cubicBezTo>
                    <a:pt x="1548" y="5376"/>
                    <a:pt x="1679" y="5316"/>
                    <a:pt x="1775" y="5221"/>
                  </a:cubicBezTo>
                  <a:lnTo>
                    <a:pt x="6549" y="447"/>
                  </a:lnTo>
                  <a:lnTo>
                    <a:pt x="7966" y="1852"/>
                  </a:lnTo>
                  <a:lnTo>
                    <a:pt x="6704" y="3126"/>
                  </a:lnTo>
                  <a:cubicBezTo>
                    <a:pt x="6621" y="3197"/>
                    <a:pt x="6621" y="3304"/>
                    <a:pt x="6704" y="3376"/>
                  </a:cubicBezTo>
                  <a:cubicBezTo>
                    <a:pt x="6740" y="3411"/>
                    <a:pt x="6784" y="3429"/>
                    <a:pt x="6829" y="3429"/>
                  </a:cubicBezTo>
                  <a:cubicBezTo>
                    <a:pt x="6874" y="3429"/>
                    <a:pt x="6918" y="3411"/>
                    <a:pt x="6954" y="3376"/>
                  </a:cubicBezTo>
                  <a:lnTo>
                    <a:pt x="8347" y="1983"/>
                  </a:lnTo>
                  <a:cubicBezTo>
                    <a:pt x="8383" y="1947"/>
                    <a:pt x="8395" y="1899"/>
                    <a:pt x="8395" y="1864"/>
                  </a:cubicBezTo>
                  <a:cubicBezTo>
                    <a:pt x="8430" y="1816"/>
                    <a:pt x="8406" y="1768"/>
                    <a:pt x="8383" y="1721"/>
                  </a:cubicBezTo>
                  <a:lnTo>
                    <a:pt x="6716" y="54"/>
                  </a:lnTo>
                  <a:cubicBezTo>
                    <a:pt x="6674" y="18"/>
                    <a:pt x="6629" y="0"/>
                    <a:pt x="65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23" name="Google Shape;523;p52"/>
          <p:cNvPicPr preferRelativeResize="0"/>
          <p:nvPr/>
        </p:nvPicPr>
        <p:blipFill rotWithShape="1">
          <a:blip r:embed="rId3">
            <a:alphaModFix/>
          </a:blip>
          <a:srcRect l="31402" r="22288"/>
          <a:stretch/>
        </p:blipFill>
        <p:spPr>
          <a:xfrm>
            <a:off x="5563875" y="0"/>
            <a:ext cx="358012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AA84F"/>
        </a:solidFill>
        <a:effectLst/>
      </p:bgPr>
    </p:bg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53"/>
          <p:cNvSpPr txBox="1">
            <a:spLocks noGrp="1"/>
          </p:cNvSpPr>
          <p:nvPr>
            <p:ph type="title"/>
          </p:nvPr>
        </p:nvSpPr>
        <p:spPr>
          <a:xfrm>
            <a:off x="944625" y="2329613"/>
            <a:ext cx="4076400" cy="139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ORIENTED </a:t>
            </a:r>
            <a:r>
              <a:rPr lang="en">
                <a:solidFill>
                  <a:schemeClr val="dk2"/>
                </a:solidFill>
              </a:rPr>
              <a:t>DEVELOPMENT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529" name="Google Shape;529;p53"/>
          <p:cNvSpPr txBox="1">
            <a:spLocks noGrp="1"/>
          </p:cNvSpPr>
          <p:nvPr>
            <p:ph type="title" idx="2"/>
          </p:nvPr>
        </p:nvSpPr>
        <p:spPr>
          <a:xfrm>
            <a:off x="944625" y="1592188"/>
            <a:ext cx="1044900" cy="7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pic>
        <p:nvPicPr>
          <p:cNvPr id="530" name="Google Shape;530;p53"/>
          <p:cNvPicPr preferRelativeResize="0"/>
          <p:nvPr/>
        </p:nvPicPr>
        <p:blipFill rotWithShape="1">
          <a:blip r:embed="rId3">
            <a:alphaModFix/>
          </a:blip>
          <a:srcRect l="8705" r="44841"/>
          <a:stretch/>
        </p:blipFill>
        <p:spPr>
          <a:xfrm>
            <a:off x="5560075" y="0"/>
            <a:ext cx="3583926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31" name="Google Shape;531;p53"/>
          <p:cNvCxnSpPr/>
          <p:nvPr/>
        </p:nvCxnSpPr>
        <p:spPr>
          <a:xfrm>
            <a:off x="6058826" y="387107"/>
            <a:ext cx="26244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32" name="Google Shape;532;p53"/>
          <p:cNvSpPr/>
          <p:nvPr/>
        </p:nvSpPr>
        <p:spPr>
          <a:xfrm>
            <a:off x="5684901" y="248350"/>
            <a:ext cx="291900" cy="2775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" name="Google Shape;533;p53"/>
          <p:cNvSpPr/>
          <p:nvPr/>
        </p:nvSpPr>
        <p:spPr>
          <a:xfrm>
            <a:off x="8765251" y="248350"/>
            <a:ext cx="291900" cy="2775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34" name="Google Shape;534;p53"/>
          <p:cNvCxnSpPr/>
          <p:nvPr/>
        </p:nvCxnSpPr>
        <p:spPr>
          <a:xfrm rot="10800000">
            <a:off x="5684800" y="4756400"/>
            <a:ext cx="33810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AA84F"/>
        </a:solidFill>
        <a:effectLst/>
      </p:bgPr>
    </p:bg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54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OUR</a:t>
            </a:r>
            <a:r>
              <a:rPr lang="en"/>
              <a:t> SERVICES</a:t>
            </a:r>
            <a:endParaRPr/>
          </a:p>
        </p:txBody>
      </p:sp>
      <p:sp>
        <p:nvSpPr>
          <p:cNvPr id="540" name="Google Shape;540;p54"/>
          <p:cNvSpPr txBox="1">
            <a:spLocks noGrp="1"/>
          </p:cNvSpPr>
          <p:nvPr>
            <p:ph type="title" idx="2"/>
          </p:nvPr>
        </p:nvSpPr>
        <p:spPr>
          <a:xfrm>
            <a:off x="1220350" y="1761800"/>
            <a:ext cx="2125500" cy="44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Streamline Operations Across Branches</a:t>
            </a:r>
            <a:endParaRPr/>
          </a:p>
        </p:txBody>
      </p:sp>
      <p:sp>
        <p:nvSpPr>
          <p:cNvPr id="541" name="Google Shape;541;p54"/>
          <p:cNvSpPr txBox="1">
            <a:spLocks noGrp="1"/>
          </p:cNvSpPr>
          <p:nvPr>
            <p:ph type="title" idx="3"/>
          </p:nvPr>
        </p:nvSpPr>
        <p:spPr>
          <a:xfrm>
            <a:off x="3509246" y="1761800"/>
            <a:ext cx="2125500" cy="44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Enhance Order and Delivery Management</a:t>
            </a:r>
            <a:endParaRPr/>
          </a:p>
        </p:txBody>
      </p:sp>
      <p:sp>
        <p:nvSpPr>
          <p:cNvPr id="542" name="Google Shape;542;p54"/>
          <p:cNvSpPr txBox="1">
            <a:spLocks noGrp="1"/>
          </p:cNvSpPr>
          <p:nvPr>
            <p:ph type="title" idx="5"/>
          </p:nvPr>
        </p:nvSpPr>
        <p:spPr>
          <a:xfrm>
            <a:off x="5798143" y="1761800"/>
            <a:ext cx="2125500" cy="44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Improve Customer Experience</a:t>
            </a:r>
            <a:endParaRPr/>
          </a:p>
        </p:txBody>
      </p:sp>
      <p:sp>
        <p:nvSpPr>
          <p:cNvPr id="543" name="Google Shape;543;p54"/>
          <p:cNvSpPr txBox="1">
            <a:spLocks noGrp="1"/>
          </p:cNvSpPr>
          <p:nvPr>
            <p:ph type="title" idx="7"/>
          </p:nvPr>
        </p:nvSpPr>
        <p:spPr>
          <a:xfrm>
            <a:off x="1220350" y="3532198"/>
            <a:ext cx="2125500" cy="44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Data-driven Insights for Better Decision-making</a:t>
            </a:r>
            <a:endParaRPr/>
          </a:p>
        </p:txBody>
      </p:sp>
      <p:sp>
        <p:nvSpPr>
          <p:cNvPr id="544" name="Google Shape;544;p54"/>
          <p:cNvSpPr txBox="1">
            <a:spLocks noGrp="1"/>
          </p:cNvSpPr>
          <p:nvPr>
            <p:ph type="title" idx="9"/>
          </p:nvPr>
        </p:nvSpPr>
        <p:spPr>
          <a:xfrm>
            <a:off x="3509246" y="3532198"/>
            <a:ext cx="2125500" cy="44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Optimize Resource Allocation</a:t>
            </a:r>
            <a:endParaRPr/>
          </a:p>
        </p:txBody>
      </p:sp>
      <p:sp>
        <p:nvSpPr>
          <p:cNvPr id="545" name="Google Shape;545;p54"/>
          <p:cNvSpPr txBox="1">
            <a:spLocks noGrp="1"/>
          </p:cNvSpPr>
          <p:nvPr>
            <p:ph type="title" idx="14"/>
          </p:nvPr>
        </p:nvSpPr>
        <p:spPr>
          <a:xfrm>
            <a:off x="5798143" y="3532198"/>
            <a:ext cx="2125500" cy="44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Scalable Design for Future Expansion</a:t>
            </a:r>
            <a:endParaRPr/>
          </a:p>
        </p:txBody>
      </p:sp>
      <p:grpSp>
        <p:nvGrpSpPr>
          <p:cNvPr id="546" name="Google Shape;546;p54"/>
          <p:cNvGrpSpPr/>
          <p:nvPr/>
        </p:nvGrpSpPr>
        <p:grpSpPr>
          <a:xfrm>
            <a:off x="4394444" y="3249578"/>
            <a:ext cx="355104" cy="259584"/>
            <a:chOff x="4150669" y="2466770"/>
            <a:chExt cx="355104" cy="259584"/>
          </a:xfrm>
        </p:grpSpPr>
        <p:sp>
          <p:nvSpPr>
            <p:cNvPr id="547" name="Google Shape;547;p54"/>
            <p:cNvSpPr/>
            <p:nvPr/>
          </p:nvSpPr>
          <p:spPr>
            <a:xfrm>
              <a:off x="4150669" y="2466770"/>
              <a:ext cx="355104" cy="259584"/>
            </a:xfrm>
            <a:custGeom>
              <a:avLst/>
              <a:gdLst/>
              <a:ahLst/>
              <a:cxnLst/>
              <a:rect l="l" t="t" r="r" b="b"/>
              <a:pathLst>
                <a:path w="11097" h="8112" extrusionOk="0">
                  <a:moveTo>
                    <a:pt x="4060" y="349"/>
                  </a:moveTo>
                  <a:cubicBezTo>
                    <a:pt x="5489" y="718"/>
                    <a:pt x="6632" y="1504"/>
                    <a:pt x="7382" y="2266"/>
                  </a:cubicBezTo>
                  <a:cubicBezTo>
                    <a:pt x="6965" y="2051"/>
                    <a:pt x="6560" y="1897"/>
                    <a:pt x="6263" y="1766"/>
                  </a:cubicBezTo>
                  <a:cubicBezTo>
                    <a:pt x="5322" y="1420"/>
                    <a:pt x="4298" y="1170"/>
                    <a:pt x="3560" y="1123"/>
                  </a:cubicBezTo>
                  <a:lnTo>
                    <a:pt x="4060" y="349"/>
                  </a:lnTo>
                  <a:close/>
                  <a:moveTo>
                    <a:pt x="3322" y="1397"/>
                  </a:moveTo>
                  <a:cubicBezTo>
                    <a:pt x="4036" y="1409"/>
                    <a:pt x="5144" y="1647"/>
                    <a:pt x="6144" y="2040"/>
                  </a:cubicBezTo>
                  <a:cubicBezTo>
                    <a:pt x="7370" y="2504"/>
                    <a:pt x="8275" y="3052"/>
                    <a:pt x="8704" y="3635"/>
                  </a:cubicBezTo>
                  <a:cubicBezTo>
                    <a:pt x="8737" y="3676"/>
                    <a:pt x="8783" y="3697"/>
                    <a:pt x="8829" y="3697"/>
                  </a:cubicBezTo>
                  <a:cubicBezTo>
                    <a:pt x="8864" y="3697"/>
                    <a:pt x="8899" y="3685"/>
                    <a:pt x="8930" y="3659"/>
                  </a:cubicBezTo>
                  <a:cubicBezTo>
                    <a:pt x="9001" y="3599"/>
                    <a:pt x="9013" y="3516"/>
                    <a:pt x="8954" y="3433"/>
                  </a:cubicBezTo>
                  <a:cubicBezTo>
                    <a:pt x="8930" y="3397"/>
                    <a:pt x="8882" y="3349"/>
                    <a:pt x="8858" y="3314"/>
                  </a:cubicBezTo>
                  <a:cubicBezTo>
                    <a:pt x="9668" y="3004"/>
                    <a:pt x="10240" y="2480"/>
                    <a:pt x="10597" y="2087"/>
                  </a:cubicBezTo>
                  <a:lnTo>
                    <a:pt x="10597" y="2087"/>
                  </a:lnTo>
                  <a:lnTo>
                    <a:pt x="10251" y="3956"/>
                  </a:lnTo>
                  <a:cubicBezTo>
                    <a:pt x="10204" y="4230"/>
                    <a:pt x="10204" y="4504"/>
                    <a:pt x="10251" y="4778"/>
                  </a:cubicBezTo>
                  <a:lnTo>
                    <a:pt x="10597" y="6647"/>
                  </a:lnTo>
                  <a:cubicBezTo>
                    <a:pt x="10251" y="6266"/>
                    <a:pt x="9692" y="5742"/>
                    <a:pt x="8870" y="5433"/>
                  </a:cubicBezTo>
                  <a:cubicBezTo>
                    <a:pt x="9132" y="5123"/>
                    <a:pt x="9335" y="4766"/>
                    <a:pt x="9335" y="4373"/>
                  </a:cubicBezTo>
                  <a:cubicBezTo>
                    <a:pt x="9335" y="4302"/>
                    <a:pt x="9311" y="4207"/>
                    <a:pt x="9299" y="4135"/>
                  </a:cubicBezTo>
                  <a:cubicBezTo>
                    <a:pt x="9288" y="4059"/>
                    <a:pt x="9207" y="4003"/>
                    <a:pt x="9130" y="4003"/>
                  </a:cubicBezTo>
                  <a:cubicBezTo>
                    <a:pt x="9123" y="4003"/>
                    <a:pt x="9116" y="4003"/>
                    <a:pt x="9108" y="4004"/>
                  </a:cubicBezTo>
                  <a:cubicBezTo>
                    <a:pt x="9013" y="4016"/>
                    <a:pt x="8954" y="4111"/>
                    <a:pt x="8977" y="4195"/>
                  </a:cubicBezTo>
                  <a:cubicBezTo>
                    <a:pt x="8989" y="4254"/>
                    <a:pt x="8989" y="4314"/>
                    <a:pt x="8989" y="4373"/>
                  </a:cubicBezTo>
                  <a:cubicBezTo>
                    <a:pt x="8989" y="4730"/>
                    <a:pt x="8775" y="5099"/>
                    <a:pt x="8358" y="5469"/>
                  </a:cubicBezTo>
                  <a:cubicBezTo>
                    <a:pt x="7989" y="5802"/>
                    <a:pt x="7442" y="6135"/>
                    <a:pt x="6787" y="6433"/>
                  </a:cubicBezTo>
                  <a:cubicBezTo>
                    <a:pt x="5620" y="6957"/>
                    <a:pt x="4215" y="7302"/>
                    <a:pt x="3322" y="7326"/>
                  </a:cubicBezTo>
                  <a:cubicBezTo>
                    <a:pt x="4155" y="6576"/>
                    <a:pt x="4644" y="5492"/>
                    <a:pt x="4644" y="4361"/>
                  </a:cubicBezTo>
                  <a:cubicBezTo>
                    <a:pt x="4644" y="4004"/>
                    <a:pt x="4596" y="3647"/>
                    <a:pt x="4513" y="3302"/>
                  </a:cubicBezTo>
                  <a:cubicBezTo>
                    <a:pt x="4481" y="3227"/>
                    <a:pt x="4410" y="3181"/>
                    <a:pt x="4336" y="3181"/>
                  </a:cubicBezTo>
                  <a:cubicBezTo>
                    <a:pt x="4327" y="3181"/>
                    <a:pt x="4319" y="3181"/>
                    <a:pt x="4310" y="3183"/>
                  </a:cubicBezTo>
                  <a:cubicBezTo>
                    <a:pt x="4227" y="3218"/>
                    <a:pt x="4179" y="3302"/>
                    <a:pt x="4191" y="3385"/>
                  </a:cubicBezTo>
                  <a:cubicBezTo>
                    <a:pt x="4286" y="3695"/>
                    <a:pt x="4334" y="4016"/>
                    <a:pt x="4334" y="4349"/>
                  </a:cubicBezTo>
                  <a:cubicBezTo>
                    <a:pt x="4334" y="5504"/>
                    <a:pt x="3774" y="6600"/>
                    <a:pt x="2858" y="7278"/>
                  </a:cubicBezTo>
                  <a:cubicBezTo>
                    <a:pt x="2096" y="7183"/>
                    <a:pt x="1512" y="6862"/>
                    <a:pt x="1096" y="6290"/>
                  </a:cubicBezTo>
                  <a:cubicBezTo>
                    <a:pt x="857" y="5957"/>
                    <a:pt x="738" y="5623"/>
                    <a:pt x="679" y="5433"/>
                  </a:cubicBezTo>
                  <a:cubicBezTo>
                    <a:pt x="1072" y="5338"/>
                    <a:pt x="1500" y="5099"/>
                    <a:pt x="1727" y="4718"/>
                  </a:cubicBezTo>
                  <a:cubicBezTo>
                    <a:pt x="1750" y="4718"/>
                    <a:pt x="1786" y="4707"/>
                    <a:pt x="1810" y="4707"/>
                  </a:cubicBezTo>
                  <a:cubicBezTo>
                    <a:pt x="1905" y="4683"/>
                    <a:pt x="1965" y="4599"/>
                    <a:pt x="1953" y="4504"/>
                  </a:cubicBezTo>
                  <a:cubicBezTo>
                    <a:pt x="1931" y="4428"/>
                    <a:pt x="1859" y="4372"/>
                    <a:pt x="1775" y="4372"/>
                  </a:cubicBezTo>
                  <a:cubicBezTo>
                    <a:pt x="1767" y="4372"/>
                    <a:pt x="1759" y="4372"/>
                    <a:pt x="1750" y="4373"/>
                  </a:cubicBezTo>
                  <a:cubicBezTo>
                    <a:pt x="1571" y="4402"/>
                    <a:pt x="1406" y="4413"/>
                    <a:pt x="1255" y="4413"/>
                  </a:cubicBezTo>
                  <a:cubicBezTo>
                    <a:pt x="775" y="4413"/>
                    <a:pt x="446" y="4297"/>
                    <a:pt x="310" y="4242"/>
                  </a:cubicBezTo>
                  <a:cubicBezTo>
                    <a:pt x="357" y="2802"/>
                    <a:pt x="1441" y="1611"/>
                    <a:pt x="2846" y="1409"/>
                  </a:cubicBezTo>
                  <a:cubicBezTo>
                    <a:pt x="3036" y="1551"/>
                    <a:pt x="3203" y="1706"/>
                    <a:pt x="3358" y="1885"/>
                  </a:cubicBezTo>
                  <a:cubicBezTo>
                    <a:pt x="3393" y="1921"/>
                    <a:pt x="3441" y="1944"/>
                    <a:pt x="3477" y="1944"/>
                  </a:cubicBezTo>
                  <a:cubicBezTo>
                    <a:pt x="3524" y="1944"/>
                    <a:pt x="3560" y="1932"/>
                    <a:pt x="3584" y="1909"/>
                  </a:cubicBezTo>
                  <a:cubicBezTo>
                    <a:pt x="3643" y="1849"/>
                    <a:pt x="3655" y="1742"/>
                    <a:pt x="3596" y="1682"/>
                  </a:cubicBezTo>
                  <a:cubicBezTo>
                    <a:pt x="3512" y="1575"/>
                    <a:pt x="3417" y="1492"/>
                    <a:pt x="3322" y="1397"/>
                  </a:cubicBezTo>
                  <a:close/>
                  <a:moveTo>
                    <a:pt x="6489" y="6933"/>
                  </a:moveTo>
                  <a:cubicBezTo>
                    <a:pt x="6489" y="7278"/>
                    <a:pt x="6608" y="7576"/>
                    <a:pt x="6691" y="7766"/>
                  </a:cubicBezTo>
                  <a:cubicBezTo>
                    <a:pt x="6546" y="7784"/>
                    <a:pt x="6400" y="7792"/>
                    <a:pt x="6256" y="7792"/>
                  </a:cubicBezTo>
                  <a:cubicBezTo>
                    <a:pt x="5624" y="7792"/>
                    <a:pt x="5025" y="7640"/>
                    <a:pt x="4608" y="7505"/>
                  </a:cubicBezTo>
                  <a:cubicBezTo>
                    <a:pt x="5227" y="7374"/>
                    <a:pt x="5882" y="7171"/>
                    <a:pt x="6489" y="6933"/>
                  </a:cubicBezTo>
                  <a:close/>
                  <a:moveTo>
                    <a:pt x="4030" y="1"/>
                  </a:moveTo>
                  <a:cubicBezTo>
                    <a:pt x="3977" y="1"/>
                    <a:pt x="3921" y="25"/>
                    <a:pt x="3882" y="75"/>
                  </a:cubicBezTo>
                  <a:lnTo>
                    <a:pt x="3203" y="1123"/>
                  </a:lnTo>
                  <a:cubicBezTo>
                    <a:pt x="1429" y="1159"/>
                    <a:pt x="0" y="2623"/>
                    <a:pt x="0" y="4397"/>
                  </a:cubicBezTo>
                  <a:cubicBezTo>
                    <a:pt x="0" y="4457"/>
                    <a:pt x="24" y="4492"/>
                    <a:pt x="72" y="4528"/>
                  </a:cubicBezTo>
                  <a:cubicBezTo>
                    <a:pt x="83" y="4540"/>
                    <a:pt x="524" y="4790"/>
                    <a:pt x="1250" y="4790"/>
                  </a:cubicBezTo>
                  <a:lnTo>
                    <a:pt x="1274" y="4790"/>
                  </a:lnTo>
                  <a:cubicBezTo>
                    <a:pt x="1060" y="5016"/>
                    <a:pt x="726" y="5147"/>
                    <a:pt x="464" y="5183"/>
                  </a:cubicBezTo>
                  <a:cubicBezTo>
                    <a:pt x="417" y="5183"/>
                    <a:pt x="369" y="5207"/>
                    <a:pt x="357" y="5242"/>
                  </a:cubicBezTo>
                  <a:cubicBezTo>
                    <a:pt x="322" y="5266"/>
                    <a:pt x="310" y="5314"/>
                    <a:pt x="322" y="5361"/>
                  </a:cubicBezTo>
                  <a:cubicBezTo>
                    <a:pt x="322" y="5385"/>
                    <a:pt x="417" y="5945"/>
                    <a:pt x="834" y="6516"/>
                  </a:cubicBezTo>
                  <a:cubicBezTo>
                    <a:pt x="1203" y="7040"/>
                    <a:pt x="1953" y="7671"/>
                    <a:pt x="3286" y="7671"/>
                  </a:cubicBezTo>
                  <a:cubicBezTo>
                    <a:pt x="3512" y="7671"/>
                    <a:pt x="3751" y="7647"/>
                    <a:pt x="4013" y="7612"/>
                  </a:cubicBezTo>
                  <a:cubicBezTo>
                    <a:pt x="4203" y="7695"/>
                    <a:pt x="5179" y="8112"/>
                    <a:pt x="6251" y="8112"/>
                  </a:cubicBezTo>
                  <a:cubicBezTo>
                    <a:pt x="6489" y="8112"/>
                    <a:pt x="6739" y="8100"/>
                    <a:pt x="6977" y="8040"/>
                  </a:cubicBezTo>
                  <a:cubicBezTo>
                    <a:pt x="7025" y="8028"/>
                    <a:pt x="7072" y="7993"/>
                    <a:pt x="7096" y="7945"/>
                  </a:cubicBezTo>
                  <a:cubicBezTo>
                    <a:pt x="7108" y="7909"/>
                    <a:pt x="7108" y="7850"/>
                    <a:pt x="7084" y="7802"/>
                  </a:cubicBezTo>
                  <a:cubicBezTo>
                    <a:pt x="7084" y="7802"/>
                    <a:pt x="6787" y="7314"/>
                    <a:pt x="6822" y="6790"/>
                  </a:cubicBezTo>
                  <a:cubicBezTo>
                    <a:pt x="6870" y="6778"/>
                    <a:pt x="6906" y="6754"/>
                    <a:pt x="6941" y="6743"/>
                  </a:cubicBezTo>
                  <a:cubicBezTo>
                    <a:pt x="7442" y="6516"/>
                    <a:pt x="8120" y="6159"/>
                    <a:pt x="8632" y="5707"/>
                  </a:cubicBezTo>
                  <a:cubicBezTo>
                    <a:pt x="10073" y="6183"/>
                    <a:pt x="10751" y="7433"/>
                    <a:pt x="10775" y="7445"/>
                  </a:cubicBezTo>
                  <a:cubicBezTo>
                    <a:pt x="10799" y="7505"/>
                    <a:pt x="10859" y="7528"/>
                    <a:pt x="10918" y="7528"/>
                  </a:cubicBezTo>
                  <a:cubicBezTo>
                    <a:pt x="10930" y="7528"/>
                    <a:pt x="10954" y="7528"/>
                    <a:pt x="10978" y="7516"/>
                  </a:cubicBezTo>
                  <a:cubicBezTo>
                    <a:pt x="11049" y="7493"/>
                    <a:pt x="11097" y="7409"/>
                    <a:pt x="11085" y="7338"/>
                  </a:cubicBezTo>
                  <a:lnTo>
                    <a:pt x="10597" y="4754"/>
                  </a:lnTo>
                  <a:cubicBezTo>
                    <a:pt x="10561" y="4516"/>
                    <a:pt x="10561" y="4278"/>
                    <a:pt x="10597" y="4040"/>
                  </a:cubicBezTo>
                  <a:lnTo>
                    <a:pt x="11061" y="1444"/>
                  </a:lnTo>
                  <a:cubicBezTo>
                    <a:pt x="11073" y="1373"/>
                    <a:pt x="11025" y="1301"/>
                    <a:pt x="10954" y="1266"/>
                  </a:cubicBezTo>
                  <a:cubicBezTo>
                    <a:pt x="10936" y="1260"/>
                    <a:pt x="10917" y="1257"/>
                    <a:pt x="10897" y="1257"/>
                  </a:cubicBezTo>
                  <a:cubicBezTo>
                    <a:pt x="10839" y="1257"/>
                    <a:pt x="10781" y="1284"/>
                    <a:pt x="10763" y="1337"/>
                  </a:cubicBezTo>
                  <a:cubicBezTo>
                    <a:pt x="10763" y="1361"/>
                    <a:pt x="10073" y="2611"/>
                    <a:pt x="8632" y="3087"/>
                  </a:cubicBezTo>
                  <a:cubicBezTo>
                    <a:pt x="8525" y="2980"/>
                    <a:pt x="8406" y="2885"/>
                    <a:pt x="8287" y="2802"/>
                  </a:cubicBezTo>
                  <a:cubicBezTo>
                    <a:pt x="8120" y="2563"/>
                    <a:pt x="7644" y="1956"/>
                    <a:pt x="6834" y="1325"/>
                  </a:cubicBezTo>
                  <a:cubicBezTo>
                    <a:pt x="6001" y="682"/>
                    <a:pt x="5060" y="242"/>
                    <a:pt x="4060" y="4"/>
                  </a:cubicBezTo>
                  <a:cubicBezTo>
                    <a:pt x="4050" y="2"/>
                    <a:pt x="4040" y="1"/>
                    <a:pt x="40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54"/>
            <p:cNvSpPr/>
            <p:nvPr/>
          </p:nvSpPr>
          <p:spPr>
            <a:xfrm>
              <a:off x="4270285" y="2538098"/>
              <a:ext cx="17184" cy="19872"/>
            </a:xfrm>
            <a:custGeom>
              <a:avLst/>
              <a:gdLst/>
              <a:ahLst/>
              <a:cxnLst/>
              <a:rect l="l" t="t" r="r" b="b"/>
              <a:pathLst>
                <a:path w="537" h="621" extrusionOk="0">
                  <a:moveTo>
                    <a:pt x="184" y="1"/>
                  </a:moveTo>
                  <a:cubicBezTo>
                    <a:pt x="155" y="1"/>
                    <a:pt x="125" y="9"/>
                    <a:pt x="96" y="25"/>
                  </a:cubicBezTo>
                  <a:cubicBezTo>
                    <a:pt x="25" y="61"/>
                    <a:pt x="1" y="168"/>
                    <a:pt x="36" y="239"/>
                  </a:cubicBezTo>
                  <a:cubicBezTo>
                    <a:pt x="96" y="334"/>
                    <a:pt x="144" y="418"/>
                    <a:pt x="191" y="525"/>
                  </a:cubicBezTo>
                  <a:cubicBezTo>
                    <a:pt x="215" y="584"/>
                    <a:pt x="275" y="620"/>
                    <a:pt x="334" y="620"/>
                  </a:cubicBezTo>
                  <a:cubicBezTo>
                    <a:pt x="370" y="620"/>
                    <a:pt x="382" y="620"/>
                    <a:pt x="417" y="596"/>
                  </a:cubicBezTo>
                  <a:cubicBezTo>
                    <a:pt x="489" y="561"/>
                    <a:pt x="536" y="454"/>
                    <a:pt x="489" y="382"/>
                  </a:cubicBezTo>
                  <a:cubicBezTo>
                    <a:pt x="441" y="275"/>
                    <a:pt x="382" y="168"/>
                    <a:pt x="322" y="84"/>
                  </a:cubicBezTo>
                  <a:cubicBezTo>
                    <a:pt x="291" y="30"/>
                    <a:pt x="239" y="1"/>
                    <a:pt x="1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54"/>
            <p:cNvSpPr/>
            <p:nvPr/>
          </p:nvSpPr>
          <p:spPr>
            <a:xfrm>
              <a:off x="4183437" y="2557170"/>
              <a:ext cx="32416" cy="38144"/>
            </a:xfrm>
            <a:custGeom>
              <a:avLst/>
              <a:gdLst/>
              <a:ahLst/>
              <a:cxnLst/>
              <a:rect l="l" t="t" r="r" b="b"/>
              <a:pathLst>
                <a:path w="1013" h="1192" extrusionOk="0">
                  <a:moveTo>
                    <a:pt x="500" y="334"/>
                  </a:moveTo>
                  <a:cubicBezTo>
                    <a:pt x="607" y="334"/>
                    <a:pt x="691" y="417"/>
                    <a:pt x="691" y="512"/>
                  </a:cubicBezTo>
                  <a:lnTo>
                    <a:pt x="691" y="691"/>
                  </a:lnTo>
                  <a:cubicBezTo>
                    <a:pt x="691" y="798"/>
                    <a:pt x="595" y="870"/>
                    <a:pt x="500" y="870"/>
                  </a:cubicBezTo>
                  <a:cubicBezTo>
                    <a:pt x="405" y="870"/>
                    <a:pt x="322" y="774"/>
                    <a:pt x="322" y="691"/>
                  </a:cubicBezTo>
                  <a:lnTo>
                    <a:pt x="322" y="512"/>
                  </a:lnTo>
                  <a:cubicBezTo>
                    <a:pt x="322" y="405"/>
                    <a:pt x="417" y="334"/>
                    <a:pt x="500" y="334"/>
                  </a:cubicBezTo>
                  <a:close/>
                  <a:moveTo>
                    <a:pt x="512" y="0"/>
                  </a:moveTo>
                  <a:cubicBezTo>
                    <a:pt x="226" y="0"/>
                    <a:pt x="0" y="227"/>
                    <a:pt x="0" y="512"/>
                  </a:cubicBezTo>
                  <a:lnTo>
                    <a:pt x="0" y="691"/>
                  </a:lnTo>
                  <a:cubicBezTo>
                    <a:pt x="0" y="965"/>
                    <a:pt x="226" y="1191"/>
                    <a:pt x="512" y="1191"/>
                  </a:cubicBezTo>
                  <a:cubicBezTo>
                    <a:pt x="786" y="1191"/>
                    <a:pt x="1012" y="965"/>
                    <a:pt x="1012" y="691"/>
                  </a:cubicBezTo>
                  <a:lnTo>
                    <a:pt x="1012" y="512"/>
                  </a:lnTo>
                  <a:cubicBezTo>
                    <a:pt x="1012" y="239"/>
                    <a:pt x="786" y="0"/>
                    <a:pt x="5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54"/>
            <p:cNvSpPr/>
            <p:nvPr/>
          </p:nvSpPr>
          <p:spPr>
            <a:xfrm>
              <a:off x="4309901" y="2589490"/>
              <a:ext cx="82720" cy="60672"/>
            </a:xfrm>
            <a:custGeom>
              <a:avLst/>
              <a:gdLst/>
              <a:ahLst/>
              <a:cxnLst/>
              <a:rect l="l" t="t" r="r" b="b"/>
              <a:pathLst>
                <a:path w="2585" h="1896" extrusionOk="0">
                  <a:moveTo>
                    <a:pt x="1005" y="1"/>
                  </a:moveTo>
                  <a:cubicBezTo>
                    <a:pt x="911" y="1"/>
                    <a:pt x="851" y="2"/>
                    <a:pt x="846" y="2"/>
                  </a:cubicBezTo>
                  <a:cubicBezTo>
                    <a:pt x="751" y="2"/>
                    <a:pt x="680" y="86"/>
                    <a:pt x="680" y="169"/>
                  </a:cubicBezTo>
                  <a:cubicBezTo>
                    <a:pt x="680" y="264"/>
                    <a:pt x="751" y="336"/>
                    <a:pt x="846" y="336"/>
                  </a:cubicBezTo>
                  <a:cubicBezTo>
                    <a:pt x="899" y="335"/>
                    <a:pt x="953" y="334"/>
                    <a:pt x="1006" y="334"/>
                  </a:cubicBezTo>
                  <a:cubicBezTo>
                    <a:pt x="1570" y="334"/>
                    <a:pt x="2108" y="391"/>
                    <a:pt x="2227" y="467"/>
                  </a:cubicBezTo>
                  <a:cubicBezTo>
                    <a:pt x="2204" y="514"/>
                    <a:pt x="2180" y="633"/>
                    <a:pt x="2120" y="764"/>
                  </a:cubicBezTo>
                  <a:lnTo>
                    <a:pt x="1465" y="657"/>
                  </a:lnTo>
                  <a:cubicBezTo>
                    <a:pt x="1457" y="656"/>
                    <a:pt x="1449" y="656"/>
                    <a:pt x="1441" y="656"/>
                  </a:cubicBezTo>
                  <a:cubicBezTo>
                    <a:pt x="1357" y="656"/>
                    <a:pt x="1287" y="713"/>
                    <a:pt x="1287" y="800"/>
                  </a:cubicBezTo>
                  <a:cubicBezTo>
                    <a:pt x="1275" y="883"/>
                    <a:pt x="1334" y="979"/>
                    <a:pt x="1418" y="979"/>
                  </a:cubicBezTo>
                  <a:lnTo>
                    <a:pt x="1954" y="1062"/>
                  </a:lnTo>
                  <a:cubicBezTo>
                    <a:pt x="1763" y="1372"/>
                    <a:pt x="1584" y="1550"/>
                    <a:pt x="1489" y="1574"/>
                  </a:cubicBezTo>
                  <a:cubicBezTo>
                    <a:pt x="1476" y="1578"/>
                    <a:pt x="1462" y="1580"/>
                    <a:pt x="1445" y="1580"/>
                  </a:cubicBezTo>
                  <a:cubicBezTo>
                    <a:pt x="1220" y="1580"/>
                    <a:pt x="687" y="1209"/>
                    <a:pt x="299" y="776"/>
                  </a:cubicBezTo>
                  <a:cubicBezTo>
                    <a:pt x="267" y="739"/>
                    <a:pt x="227" y="721"/>
                    <a:pt x="186" y="721"/>
                  </a:cubicBezTo>
                  <a:cubicBezTo>
                    <a:pt x="149" y="721"/>
                    <a:pt x="113" y="736"/>
                    <a:pt x="84" y="764"/>
                  </a:cubicBezTo>
                  <a:cubicBezTo>
                    <a:pt x="25" y="824"/>
                    <a:pt x="1" y="931"/>
                    <a:pt x="60" y="991"/>
                  </a:cubicBezTo>
                  <a:cubicBezTo>
                    <a:pt x="275" y="1205"/>
                    <a:pt x="537" y="1455"/>
                    <a:pt x="775" y="1634"/>
                  </a:cubicBezTo>
                  <a:cubicBezTo>
                    <a:pt x="1049" y="1800"/>
                    <a:pt x="1275" y="1896"/>
                    <a:pt x="1454" y="1896"/>
                  </a:cubicBezTo>
                  <a:cubicBezTo>
                    <a:pt x="1489" y="1896"/>
                    <a:pt x="1549" y="1896"/>
                    <a:pt x="1596" y="1884"/>
                  </a:cubicBezTo>
                  <a:cubicBezTo>
                    <a:pt x="1751" y="1836"/>
                    <a:pt x="1930" y="1669"/>
                    <a:pt x="2108" y="1407"/>
                  </a:cubicBezTo>
                  <a:cubicBezTo>
                    <a:pt x="2251" y="1193"/>
                    <a:pt x="2382" y="943"/>
                    <a:pt x="2477" y="741"/>
                  </a:cubicBezTo>
                  <a:cubicBezTo>
                    <a:pt x="2573" y="526"/>
                    <a:pt x="2585" y="395"/>
                    <a:pt x="2537" y="300"/>
                  </a:cubicBezTo>
                  <a:cubicBezTo>
                    <a:pt x="2454" y="145"/>
                    <a:pt x="2180" y="50"/>
                    <a:pt x="1584" y="26"/>
                  </a:cubicBezTo>
                  <a:cubicBezTo>
                    <a:pt x="1363" y="5"/>
                    <a:pt x="1146" y="1"/>
                    <a:pt x="10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1" name="Google Shape;551;p54"/>
          <p:cNvGrpSpPr/>
          <p:nvPr/>
        </p:nvGrpSpPr>
        <p:grpSpPr>
          <a:xfrm>
            <a:off x="2071931" y="1388589"/>
            <a:ext cx="422342" cy="355243"/>
            <a:chOff x="3564243" y="2289904"/>
            <a:chExt cx="422342" cy="355243"/>
          </a:xfrm>
        </p:grpSpPr>
        <p:sp>
          <p:nvSpPr>
            <p:cNvPr id="552" name="Google Shape;552;p54"/>
            <p:cNvSpPr/>
            <p:nvPr/>
          </p:nvSpPr>
          <p:spPr>
            <a:xfrm>
              <a:off x="3564243" y="2291587"/>
              <a:ext cx="66177" cy="351655"/>
            </a:xfrm>
            <a:custGeom>
              <a:avLst/>
              <a:gdLst/>
              <a:ahLst/>
              <a:cxnLst/>
              <a:rect l="l" t="t" r="r" b="b"/>
              <a:pathLst>
                <a:path w="2084" h="11074" extrusionOk="0">
                  <a:moveTo>
                    <a:pt x="1703" y="1918"/>
                  </a:moveTo>
                  <a:lnTo>
                    <a:pt x="1703" y="2727"/>
                  </a:lnTo>
                  <a:cubicBezTo>
                    <a:pt x="1703" y="2823"/>
                    <a:pt x="1667" y="2930"/>
                    <a:pt x="1608" y="2966"/>
                  </a:cubicBezTo>
                  <a:cubicBezTo>
                    <a:pt x="1453" y="3085"/>
                    <a:pt x="1298" y="3287"/>
                    <a:pt x="1239" y="3501"/>
                  </a:cubicBezTo>
                  <a:lnTo>
                    <a:pt x="834" y="3501"/>
                  </a:lnTo>
                  <a:cubicBezTo>
                    <a:pt x="798" y="3299"/>
                    <a:pt x="667" y="3085"/>
                    <a:pt x="524" y="2989"/>
                  </a:cubicBezTo>
                  <a:cubicBezTo>
                    <a:pt x="453" y="2942"/>
                    <a:pt x="393" y="2823"/>
                    <a:pt x="393" y="2727"/>
                  </a:cubicBezTo>
                  <a:lnTo>
                    <a:pt x="393" y="1918"/>
                  </a:lnTo>
                  <a:close/>
                  <a:moveTo>
                    <a:pt x="1227" y="3882"/>
                  </a:moveTo>
                  <a:lnTo>
                    <a:pt x="1227" y="5144"/>
                  </a:lnTo>
                  <a:cubicBezTo>
                    <a:pt x="1227" y="6359"/>
                    <a:pt x="1239" y="7549"/>
                    <a:pt x="1369" y="8752"/>
                  </a:cubicBezTo>
                  <a:cubicBezTo>
                    <a:pt x="1453" y="9478"/>
                    <a:pt x="1489" y="10085"/>
                    <a:pt x="1489" y="10205"/>
                  </a:cubicBezTo>
                  <a:cubicBezTo>
                    <a:pt x="1477" y="10478"/>
                    <a:pt x="1298" y="10681"/>
                    <a:pt x="1048" y="10681"/>
                  </a:cubicBezTo>
                  <a:cubicBezTo>
                    <a:pt x="798" y="10681"/>
                    <a:pt x="619" y="10490"/>
                    <a:pt x="619" y="10228"/>
                  </a:cubicBezTo>
                  <a:cubicBezTo>
                    <a:pt x="619" y="10097"/>
                    <a:pt x="655" y="9490"/>
                    <a:pt x="738" y="8764"/>
                  </a:cubicBezTo>
                  <a:cubicBezTo>
                    <a:pt x="869" y="7561"/>
                    <a:pt x="881" y="6371"/>
                    <a:pt x="881" y="5168"/>
                  </a:cubicBezTo>
                  <a:lnTo>
                    <a:pt x="881" y="3882"/>
                  </a:lnTo>
                  <a:close/>
                  <a:moveTo>
                    <a:pt x="203" y="1"/>
                  </a:moveTo>
                  <a:cubicBezTo>
                    <a:pt x="96" y="1"/>
                    <a:pt x="0" y="84"/>
                    <a:pt x="0" y="191"/>
                  </a:cubicBezTo>
                  <a:lnTo>
                    <a:pt x="0" y="2727"/>
                  </a:lnTo>
                  <a:cubicBezTo>
                    <a:pt x="0" y="2966"/>
                    <a:pt x="143" y="3216"/>
                    <a:pt x="334" y="3335"/>
                  </a:cubicBezTo>
                  <a:cubicBezTo>
                    <a:pt x="393" y="3358"/>
                    <a:pt x="477" y="3573"/>
                    <a:pt x="477" y="3692"/>
                  </a:cubicBezTo>
                  <a:lnTo>
                    <a:pt x="477" y="5144"/>
                  </a:lnTo>
                  <a:cubicBezTo>
                    <a:pt x="477" y="6359"/>
                    <a:pt x="465" y="7526"/>
                    <a:pt x="346" y="8716"/>
                  </a:cubicBezTo>
                  <a:cubicBezTo>
                    <a:pt x="274" y="9454"/>
                    <a:pt x="226" y="10074"/>
                    <a:pt x="226" y="10228"/>
                  </a:cubicBezTo>
                  <a:cubicBezTo>
                    <a:pt x="226" y="10705"/>
                    <a:pt x="584" y="11074"/>
                    <a:pt x="1048" y="11074"/>
                  </a:cubicBezTo>
                  <a:cubicBezTo>
                    <a:pt x="1512" y="11074"/>
                    <a:pt x="1870" y="10705"/>
                    <a:pt x="1870" y="10228"/>
                  </a:cubicBezTo>
                  <a:cubicBezTo>
                    <a:pt x="1870" y="10074"/>
                    <a:pt x="1822" y="9454"/>
                    <a:pt x="1750" y="8716"/>
                  </a:cubicBezTo>
                  <a:cubicBezTo>
                    <a:pt x="1608" y="7526"/>
                    <a:pt x="1608" y="6359"/>
                    <a:pt x="1608" y="5144"/>
                  </a:cubicBezTo>
                  <a:lnTo>
                    <a:pt x="1608" y="3692"/>
                  </a:lnTo>
                  <a:cubicBezTo>
                    <a:pt x="1608" y="3561"/>
                    <a:pt x="1715" y="3358"/>
                    <a:pt x="1834" y="3275"/>
                  </a:cubicBezTo>
                  <a:cubicBezTo>
                    <a:pt x="2024" y="3144"/>
                    <a:pt x="2084" y="2906"/>
                    <a:pt x="2084" y="2704"/>
                  </a:cubicBezTo>
                  <a:lnTo>
                    <a:pt x="2084" y="251"/>
                  </a:lnTo>
                  <a:cubicBezTo>
                    <a:pt x="2084" y="168"/>
                    <a:pt x="2001" y="72"/>
                    <a:pt x="1893" y="72"/>
                  </a:cubicBezTo>
                  <a:cubicBezTo>
                    <a:pt x="1786" y="72"/>
                    <a:pt x="1703" y="168"/>
                    <a:pt x="1703" y="263"/>
                  </a:cubicBezTo>
                  <a:lnTo>
                    <a:pt x="1703" y="1537"/>
                  </a:lnTo>
                  <a:lnTo>
                    <a:pt x="1239" y="1537"/>
                  </a:lnTo>
                  <a:lnTo>
                    <a:pt x="1239" y="191"/>
                  </a:lnTo>
                  <a:cubicBezTo>
                    <a:pt x="1239" y="84"/>
                    <a:pt x="1155" y="1"/>
                    <a:pt x="1048" y="1"/>
                  </a:cubicBezTo>
                  <a:cubicBezTo>
                    <a:pt x="941" y="1"/>
                    <a:pt x="858" y="84"/>
                    <a:pt x="858" y="191"/>
                  </a:cubicBezTo>
                  <a:lnTo>
                    <a:pt x="858" y="1537"/>
                  </a:lnTo>
                  <a:lnTo>
                    <a:pt x="393" y="1537"/>
                  </a:lnTo>
                  <a:lnTo>
                    <a:pt x="393" y="191"/>
                  </a:lnTo>
                  <a:cubicBezTo>
                    <a:pt x="393" y="84"/>
                    <a:pt x="298" y="1"/>
                    <a:pt x="2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54"/>
            <p:cNvSpPr/>
            <p:nvPr/>
          </p:nvSpPr>
          <p:spPr>
            <a:xfrm>
              <a:off x="3636835" y="2373674"/>
              <a:ext cx="236702" cy="236289"/>
            </a:xfrm>
            <a:custGeom>
              <a:avLst/>
              <a:gdLst/>
              <a:ahLst/>
              <a:cxnLst/>
              <a:rect l="l" t="t" r="r" b="b"/>
              <a:pathLst>
                <a:path w="7454" h="7441" extrusionOk="0">
                  <a:moveTo>
                    <a:pt x="1175" y="0"/>
                  </a:moveTo>
                  <a:cubicBezTo>
                    <a:pt x="1121" y="0"/>
                    <a:pt x="1069" y="25"/>
                    <a:pt x="1036" y="71"/>
                  </a:cubicBezTo>
                  <a:cubicBezTo>
                    <a:pt x="369" y="881"/>
                    <a:pt x="0" y="1905"/>
                    <a:pt x="0" y="2952"/>
                  </a:cubicBezTo>
                  <a:cubicBezTo>
                    <a:pt x="0" y="5429"/>
                    <a:pt x="2024" y="7441"/>
                    <a:pt x="4489" y="7441"/>
                  </a:cubicBezTo>
                  <a:cubicBezTo>
                    <a:pt x="5537" y="7441"/>
                    <a:pt x="6561" y="7072"/>
                    <a:pt x="7358" y="6405"/>
                  </a:cubicBezTo>
                  <a:cubicBezTo>
                    <a:pt x="7454" y="6322"/>
                    <a:pt x="7454" y="6203"/>
                    <a:pt x="7394" y="6131"/>
                  </a:cubicBezTo>
                  <a:cubicBezTo>
                    <a:pt x="7352" y="6083"/>
                    <a:pt x="7286" y="6058"/>
                    <a:pt x="7224" y="6058"/>
                  </a:cubicBezTo>
                  <a:cubicBezTo>
                    <a:pt x="7180" y="6058"/>
                    <a:pt x="7138" y="6071"/>
                    <a:pt x="7108" y="6096"/>
                  </a:cubicBezTo>
                  <a:cubicBezTo>
                    <a:pt x="6382" y="6703"/>
                    <a:pt x="5441" y="7048"/>
                    <a:pt x="4489" y="7048"/>
                  </a:cubicBezTo>
                  <a:cubicBezTo>
                    <a:pt x="2227" y="7048"/>
                    <a:pt x="381" y="5203"/>
                    <a:pt x="381" y="2928"/>
                  </a:cubicBezTo>
                  <a:cubicBezTo>
                    <a:pt x="381" y="1988"/>
                    <a:pt x="727" y="1047"/>
                    <a:pt x="1334" y="309"/>
                  </a:cubicBezTo>
                  <a:cubicBezTo>
                    <a:pt x="1405" y="226"/>
                    <a:pt x="1393" y="107"/>
                    <a:pt x="1298" y="47"/>
                  </a:cubicBezTo>
                  <a:cubicBezTo>
                    <a:pt x="1261" y="16"/>
                    <a:pt x="1217" y="0"/>
                    <a:pt x="11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54"/>
            <p:cNvSpPr/>
            <p:nvPr/>
          </p:nvSpPr>
          <p:spPr>
            <a:xfrm>
              <a:off x="3685230" y="2324104"/>
              <a:ext cx="237083" cy="235971"/>
            </a:xfrm>
            <a:custGeom>
              <a:avLst/>
              <a:gdLst/>
              <a:ahLst/>
              <a:cxnLst/>
              <a:rect l="l" t="t" r="r" b="b"/>
              <a:pathLst>
                <a:path w="7466" h="7431" extrusionOk="0">
                  <a:moveTo>
                    <a:pt x="2953" y="1"/>
                  </a:moveTo>
                  <a:cubicBezTo>
                    <a:pt x="1905" y="1"/>
                    <a:pt x="893" y="358"/>
                    <a:pt x="96" y="1025"/>
                  </a:cubicBezTo>
                  <a:cubicBezTo>
                    <a:pt x="0" y="1108"/>
                    <a:pt x="0" y="1227"/>
                    <a:pt x="60" y="1299"/>
                  </a:cubicBezTo>
                  <a:cubicBezTo>
                    <a:pt x="99" y="1344"/>
                    <a:pt x="151" y="1364"/>
                    <a:pt x="205" y="1364"/>
                  </a:cubicBezTo>
                  <a:cubicBezTo>
                    <a:pt x="250" y="1364"/>
                    <a:pt x="295" y="1350"/>
                    <a:pt x="334" y="1322"/>
                  </a:cubicBezTo>
                  <a:cubicBezTo>
                    <a:pt x="1060" y="715"/>
                    <a:pt x="2001" y="394"/>
                    <a:pt x="2953" y="394"/>
                  </a:cubicBezTo>
                  <a:cubicBezTo>
                    <a:pt x="5215" y="394"/>
                    <a:pt x="7061" y="2227"/>
                    <a:pt x="7061" y="4501"/>
                  </a:cubicBezTo>
                  <a:cubicBezTo>
                    <a:pt x="7061" y="5454"/>
                    <a:pt x="6727" y="6371"/>
                    <a:pt x="6120" y="7121"/>
                  </a:cubicBezTo>
                  <a:cubicBezTo>
                    <a:pt x="6049" y="7204"/>
                    <a:pt x="6061" y="7323"/>
                    <a:pt x="6156" y="7383"/>
                  </a:cubicBezTo>
                  <a:cubicBezTo>
                    <a:pt x="6180" y="7418"/>
                    <a:pt x="6227" y="7430"/>
                    <a:pt x="6275" y="7430"/>
                  </a:cubicBezTo>
                  <a:cubicBezTo>
                    <a:pt x="6322" y="7430"/>
                    <a:pt x="6382" y="7395"/>
                    <a:pt x="6418" y="7359"/>
                  </a:cubicBezTo>
                  <a:cubicBezTo>
                    <a:pt x="7084" y="6549"/>
                    <a:pt x="7442" y="5537"/>
                    <a:pt x="7442" y="4501"/>
                  </a:cubicBezTo>
                  <a:cubicBezTo>
                    <a:pt x="7465" y="2013"/>
                    <a:pt x="5441" y="1"/>
                    <a:pt x="29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54"/>
            <p:cNvSpPr/>
            <p:nvPr/>
          </p:nvSpPr>
          <p:spPr>
            <a:xfrm>
              <a:off x="3663668" y="2351699"/>
              <a:ext cx="230668" cy="230668"/>
            </a:xfrm>
            <a:custGeom>
              <a:avLst/>
              <a:gdLst/>
              <a:ahLst/>
              <a:cxnLst/>
              <a:rect l="l" t="t" r="r" b="b"/>
              <a:pathLst>
                <a:path w="7264" h="7264" extrusionOk="0">
                  <a:moveTo>
                    <a:pt x="3632" y="382"/>
                  </a:moveTo>
                  <a:cubicBezTo>
                    <a:pt x="5418" y="382"/>
                    <a:pt x="6871" y="1846"/>
                    <a:pt x="6871" y="3632"/>
                  </a:cubicBezTo>
                  <a:cubicBezTo>
                    <a:pt x="6871" y="5418"/>
                    <a:pt x="5418" y="6871"/>
                    <a:pt x="3632" y="6871"/>
                  </a:cubicBezTo>
                  <a:cubicBezTo>
                    <a:pt x="1846" y="6871"/>
                    <a:pt x="382" y="5418"/>
                    <a:pt x="382" y="3632"/>
                  </a:cubicBezTo>
                  <a:cubicBezTo>
                    <a:pt x="382" y="1846"/>
                    <a:pt x="1846" y="382"/>
                    <a:pt x="3632" y="382"/>
                  </a:cubicBezTo>
                  <a:close/>
                  <a:moveTo>
                    <a:pt x="3632" y="1"/>
                  </a:moveTo>
                  <a:cubicBezTo>
                    <a:pt x="1632" y="1"/>
                    <a:pt x="1" y="1632"/>
                    <a:pt x="1" y="3632"/>
                  </a:cubicBezTo>
                  <a:cubicBezTo>
                    <a:pt x="1" y="5633"/>
                    <a:pt x="1632" y="7264"/>
                    <a:pt x="3632" y="7264"/>
                  </a:cubicBezTo>
                  <a:cubicBezTo>
                    <a:pt x="5644" y="7264"/>
                    <a:pt x="7263" y="5621"/>
                    <a:pt x="7263" y="3632"/>
                  </a:cubicBezTo>
                  <a:cubicBezTo>
                    <a:pt x="7263" y="1620"/>
                    <a:pt x="5620" y="1"/>
                    <a:pt x="36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54"/>
            <p:cNvSpPr/>
            <p:nvPr/>
          </p:nvSpPr>
          <p:spPr>
            <a:xfrm>
              <a:off x="3933998" y="2289904"/>
              <a:ext cx="52586" cy="355243"/>
            </a:xfrm>
            <a:custGeom>
              <a:avLst/>
              <a:gdLst/>
              <a:ahLst/>
              <a:cxnLst/>
              <a:rect l="l" t="t" r="r" b="b"/>
              <a:pathLst>
                <a:path w="1656" h="11187" extrusionOk="0">
                  <a:moveTo>
                    <a:pt x="1251" y="554"/>
                  </a:moveTo>
                  <a:lnTo>
                    <a:pt x="1251" y="5555"/>
                  </a:lnTo>
                  <a:lnTo>
                    <a:pt x="715" y="5578"/>
                  </a:lnTo>
                  <a:lnTo>
                    <a:pt x="703" y="5578"/>
                  </a:lnTo>
                  <a:cubicBezTo>
                    <a:pt x="693" y="5580"/>
                    <a:pt x="683" y="5580"/>
                    <a:pt x="673" y="5580"/>
                  </a:cubicBezTo>
                  <a:cubicBezTo>
                    <a:pt x="583" y="5580"/>
                    <a:pt x="481" y="5536"/>
                    <a:pt x="417" y="5483"/>
                  </a:cubicBezTo>
                  <a:cubicBezTo>
                    <a:pt x="382" y="5436"/>
                    <a:pt x="370" y="5412"/>
                    <a:pt x="370" y="5412"/>
                  </a:cubicBezTo>
                  <a:lnTo>
                    <a:pt x="370" y="2411"/>
                  </a:lnTo>
                  <a:cubicBezTo>
                    <a:pt x="370" y="1697"/>
                    <a:pt x="703" y="1006"/>
                    <a:pt x="1251" y="554"/>
                  </a:cubicBezTo>
                  <a:close/>
                  <a:moveTo>
                    <a:pt x="1263" y="5959"/>
                  </a:moveTo>
                  <a:cubicBezTo>
                    <a:pt x="1263" y="9448"/>
                    <a:pt x="1275" y="10258"/>
                    <a:pt x="1275" y="10281"/>
                  </a:cubicBezTo>
                  <a:cubicBezTo>
                    <a:pt x="1263" y="10496"/>
                    <a:pt x="1203" y="10769"/>
                    <a:pt x="941" y="10769"/>
                  </a:cubicBezTo>
                  <a:cubicBezTo>
                    <a:pt x="858" y="10769"/>
                    <a:pt x="620" y="10769"/>
                    <a:pt x="620" y="10258"/>
                  </a:cubicBezTo>
                  <a:cubicBezTo>
                    <a:pt x="620" y="10115"/>
                    <a:pt x="667" y="9710"/>
                    <a:pt x="727" y="9246"/>
                  </a:cubicBezTo>
                  <a:cubicBezTo>
                    <a:pt x="822" y="8472"/>
                    <a:pt x="941" y="7400"/>
                    <a:pt x="941" y="6686"/>
                  </a:cubicBezTo>
                  <a:lnTo>
                    <a:pt x="941" y="5959"/>
                  </a:lnTo>
                  <a:close/>
                  <a:moveTo>
                    <a:pt x="1453" y="0"/>
                  </a:moveTo>
                  <a:cubicBezTo>
                    <a:pt x="1420" y="0"/>
                    <a:pt x="1388" y="6"/>
                    <a:pt x="1358" y="18"/>
                  </a:cubicBezTo>
                  <a:cubicBezTo>
                    <a:pt x="524" y="530"/>
                    <a:pt x="1" y="1447"/>
                    <a:pt x="1" y="2435"/>
                  </a:cubicBezTo>
                  <a:lnTo>
                    <a:pt x="1" y="5424"/>
                  </a:lnTo>
                  <a:cubicBezTo>
                    <a:pt x="1" y="5555"/>
                    <a:pt x="60" y="5674"/>
                    <a:pt x="179" y="5781"/>
                  </a:cubicBezTo>
                  <a:cubicBezTo>
                    <a:pt x="286" y="5876"/>
                    <a:pt x="417" y="5936"/>
                    <a:pt x="548" y="5959"/>
                  </a:cubicBezTo>
                  <a:lnTo>
                    <a:pt x="548" y="6709"/>
                  </a:lnTo>
                  <a:cubicBezTo>
                    <a:pt x="548" y="7400"/>
                    <a:pt x="429" y="8460"/>
                    <a:pt x="346" y="9222"/>
                  </a:cubicBezTo>
                  <a:cubicBezTo>
                    <a:pt x="286" y="9710"/>
                    <a:pt x="239" y="10091"/>
                    <a:pt x="239" y="10281"/>
                  </a:cubicBezTo>
                  <a:cubicBezTo>
                    <a:pt x="239" y="11115"/>
                    <a:pt x="774" y="11186"/>
                    <a:pt x="941" y="11186"/>
                  </a:cubicBezTo>
                  <a:cubicBezTo>
                    <a:pt x="1275" y="11186"/>
                    <a:pt x="1656" y="10948"/>
                    <a:pt x="1656" y="10281"/>
                  </a:cubicBezTo>
                  <a:lnTo>
                    <a:pt x="1656" y="185"/>
                  </a:lnTo>
                  <a:cubicBezTo>
                    <a:pt x="1656" y="113"/>
                    <a:pt x="1608" y="54"/>
                    <a:pt x="1548" y="18"/>
                  </a:cubicBezTo>
                  <a:cubicBezTo>
                    <a:pt x="1519" y="6"/>
                    <a:pt x="1486" y="0"/>
                    <a:pt x="14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7" name="Google Shape;557;p54"/>
          <p:cNvGrpSpPr/>
          <p:nvPr/>
        </p:nvGrpSpPr>
        <p:grpSpPr>
          <a:xfrm>
            <a:off x="4405632" y="1371314"/>
            <a:ext cx="332729" cy="372518"/>
            <a:chOff x="3079916" y="2744477"/>
            <a:chExt cx="332729" cy="372518"/>
          </a:xfrm>
        </p:grpSpPr>
        <p:sp>
          <p:nvSpPr>
            <p:cNvPr id="558" name="Google Shape;558;p54"/>
            <p:cNvSpPr/>
            <p:nvPr/>
          </p:nvSpPr>
          <p:spPr>
            <a:xfrm>
              <a:off x="3079916" y="2840504"/>
              <a:ext cx="313454" cy="276491"/>
            </a:xfrm>
            <a:custGeom>
              <a:avLst/>
              <a:gdLst/>
              <a:ahLst/>
              <a:cxnLst/>
              <a:rect l="l" t="t" r="r" b="b"/>
              <a:pathLst>
                <a:path w="9871" h="8707" extrusionOk="0">
                  <a:moveTo>
                    <a:pt x="2993" y="1"/>
                  </a:moveTo>
                  <a:cubicBezTo>
                    <a:pt x="2768" y="1"/>
                    <a:pt x="2560" y="25"/>
                    <a:pt x="2370" y="74"/>
                  </a:cubicBezTo>
                  <a:cubicBezTo>
                    <a:pt x="1739" y="241"/>
                    <a:pt x="1179" y="646"/>
                    <a:pt x="750" y="1205"/>
                  </a:cubicBezTo>
                  <a:cubicBezTo>
                    <a:pt x="250" y="1860"/>
                    <a:pt x="0" y="2694"/>
                    <a:pt x="0" y="3622"/>
                  </a:cubicBezTo>
                  <a:cubicBezTo>
                    <a:pt x="0" y="4575"/>
                    <a:pt x="429" y="5825"/>
                    <a:pt x="1120" y="6896"/>
                  </a:cubicBezTo>
                  <a:cubicBezTo>
                    <a:pt x="1882" y="8039"/>
                    <a:pt x="2751" y="8706"/>
                    <a:pt x="3525" y="8706"/>
                  </a:cubicBezTo>
                  <a:cubicBezTo>
                    <a:pt x="3846" y="8706"/>
                    <a:pt x="4156" y="8670"/>
                    <a:pt x="4441" y="8575"/>
                  </a:cubicBezTo>
                  <a:cubicBezTo>
                    <a:pt x="4596" y="8534"/>
                    <a:pt x="4760" y="8513"/>
                    <a:pt x="4924" y="8513"/>
                  </a:cubicBezTo>
                  <a:cubicBezTo>
                    <a:pt x="5087" y="8513"/>
                    <a:pt x="5251" y="8534"/>
                    <a:pt x="5406" y="8575"/>
                  </a:cubicBezTo>
                  <a:cubicBezTo>
                    <a:pt x="5703" y="8670"/>
                    <a:pt x="6013" y="8706"/>
                    <a:pt x="6311" y="8706"/>
                  </a:cubicBezTo>
                  <a:cubicBezTo>
                    <a:pt x="7085" y="8706"/>
                    <a:pt x="7978" y="8051"/>
                    <a:pt x="8728" y="6896"/>
                  </a:cubicBezTo>
                  <a:cubicBezTo>
                    <a:pt x="9418" y="5837"/>
                    <a:pt x="9835" y="4587"/>
                    <a:pt x="9835" y="3622"/>
                  </a:cubicBezTo>
                  <a:cubicBezTo>
                    <a:pt x="9871" y="2920"/>
                    <a:pt x="9716" y="2301"/>
                    <a:pt x="9454" y="1753"/>
                  </a:cubicBezTo>
                  <a:cubicBezTo>
                    <a:pt x="9420" y="1677"/>
                    <a:pt x="9351" y="1637"/>
                    <a:pt x="9275" y="1637"/>
                  </a:cubicBezTo>
                  <a:cubicBezTo>
                    <a:pt x="9244" y="1637"/>
                    <a:pt x="9211" y="1644"/>
                    <a:pt x="9180" y="1658"/>
                  </a:cubicBezTo>
                  <a:cubicBezTo>
                    <a:pt x="9085" y="1705"/>
                    <a:pt x="9049" y="1824"/>
                    <a:pt x="9097" y="1932"/>
                  </a:cubicBezTo>
                  <a:cubicBezTo>
                    <a:pt x="9347" y="2420"/>
                    <a:pt x="9466" y="3003"/>
                    <a:pt x="9466" y="3622"/>
                  </a:cubicBezTo>
                  <a:cubicBezTo>
                    <a:pt x="9466" y="4503"/>
                    <a:pt x="9061" y="5682"/>
                    <a:pt x="8406" y="6670"/>
                  </a:cubicBezTo>
                  <a:cubicBezTo>
                    <a:pt x="7739" y="7694"/>
                    <a:pt x="6966" y="8313"/>
                    <a:pt x="6323" y="8313"/>
                  </a:cubicBezTo>
                  <a:cubicBezTo>
                    <a:pt x="6061" y="8313"/>
                    <a:pt x="5775" y="8266"/>
                    <a:pt x="5525" y="8194"/>
                  </a:cubicBezTo>
                  <a:cubicBezTo>
                    <a:pt x="5328" y="8135"/>
                    <a:pt x="5126" y="8105"/>
                    <a:pt x="4925" y="8105"/>
                  </a:cubicBezTo>
                  <a:cubicBezTo>
                    <a:pt x="4724" y="8105"/>
                    <a:pt x="4525" y="8135"/>
                    <a:pt x="4334" y="8194"/>
                  </a:cubicBezTo>
                  <a:cubicBezTo>
                    <a:pt x="4084" y="8266"/>
                    <a:pt x="3798" y="8313"/>
                    <a:pt x="3525" y="8313"/>
                  </a:cubicBezTo>
                  <a:cubicBezTo>
                    <a:pt x="2894" y="8313"/>
                    <a:pt x="2120" y="7694"/>
                    <a:pt x="1441" y="6670"/>
                  </a:cubicBezTo>
                  <a:cubicBezTo>
                    <a:pt x="786" y="5682"/>
                    <a:pt x="393" y="4503"/>
                    <a:pt x="393" y="3622"/>
                  </a:cubicBezTo>
                  <a:cubicBezTo>
                    <a:pt x="393" y="2789"/>
                    <a:pt x="631" y="2039"/>
                    <a:pt x="1060" y="1443"/>
                  </a:cubicBezTo>
                  <a:cubicBezTo>
                    <a:pt x="1429" y="955"/>
                    <a:pt x="1941" y="598"/>
                    <a:pt x="2453" y="467"/>
                  </a:cubicBezTo>
                  <a:cubicBezTo>
                    <a:pt x="2608" y="425"/>
                    <a:pt x="2783" y="405"/>
                    <a:pt x="2975" y="405"/>
                  </a:cubicBezTo>
                  <a:cubicBezTo>
                    <a:pt x="3270" y="405"/>
                    <a:pt x="3605" y="452"/>
                    <a:pt x="3965" y="539"/>
                  </a:cubicBezTo>
                  <a:cubicBezTo>
                    <a:pt x="4025" y="550"/>
                    <a:pt x="4096" y="574"/>
                    <a:pt x="4156" y="586"/>
                  </a:cubicBezTo>
                  <a:cubicBezTo>
                    <a:pt x="4165" y="587"/>
                    <a:pt x="4174" y="588"/>
                    <a:pt x="4183" y="588"/>
                  </a:cubicBezTo>
                  <a:cubicBezTo>
                    <a:pt x="4278" y="588"/>
                    <a:pt x="4361" y="529"/>
                    <a:pt x="4394" y="431"/>
                  </a:cubicBezTo>
                  <a:cubicBezTo>
                    <a:pt x="4406" y="336"/>
                    <a:pt x="4346" y="229"/>
                    <a:pt x="4239" y="193"/>
                  </a:cubicBezTo>
                  <a:lnTo>
                    <a:pt x="4060" y="158"/>
                  </a:lnTo>
                  <a:cubicBezTo>
                    <a:pt x="3674" y="52"/>
                    <a:pt x="3316" y="1"/>
                    <a:pt x="29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54"/>
            <p:cNvSpPr/>
            <p:nvPr/>
          </p:nvSpPr>
          <p:spPr>
            <a:xfrm>
              <a:off x="3244375" y="2840250"/>
              <a:ext cx="124416" cy="45727"/>
            </a:xfrm>
            <a:custGeom>
              <a:avLst/>
              <a:gdLst/>
              <a:ahLst/>
              <a:cxnLst/>
              <a:rect l="l" t="t" r="r" b="b"/>
              <a:pathLst>
                <a:path w="3918" h="1440" extrusionOk="0">
                  <a:moveTo>
                    <a:pt x="1721" y="0"/>
                  </a:moveTo>
                  <a:cubicBezTo>
                    <a:pt x="1391" y="0"/>
                    <a:pt x="1027" y="53"/>
                    <a:pt x="632" y="154"/>
                  </a:cubicBezTo>
                  <a:cubicBezTo>
                    <a:pt x="477" y="189"/>
                    <a:pt x="334" y="213"/>
                    <a:pt x="191" y="237"/>
                  </a:cubicBezTo>
                  <a:cubicBezTo>
                    <a:pt x="96" y="249"/>
                    <a:pt x="1" y="356"/>
                    <a:pt x="12" y="463"/>
                  </a:cubicBezTo>
                  <a:cubicBezTo>
                    <a:pt x="35" y="563"/>
                    <a:pt x="120" y="643"/>
                    <a:pt x="218" y="643"/>
                  </a:cubicBezTo>
                  <a:cubicBezTo>
                    <a:pt x="225" y="643"/>
                    <a:pt x="232" y="643"/>
                    <a:pt x="239" y="642"/>
                  </a:cubicBezTo>
                  <a:cubicBezTo>
                    <a:pt x="405" y="630"/>
                    <a:pt x="572" y="582"/>
                    <a:pt x="727" y="547"/>
                  </a:cubicBezTo>
                  <a:cubicBezTo>
                    <a:pt x="1080" y="460"/>
                    <a:pt x="1412" y="413"/>
                    <a:pt x="1708" y="413"/>
                  </a:cubicBezTo>
                  <a:cubicBezTo>
                    <a:pt x="1901" y="413"/>
                    <a:pt x="2079" y="433"/>
                    <a:pt x="2239" y="475"/>
                  </a:cubicBezTo>
                  <a:cubicBezTo>
                    <a:pt x="2727" y="606"/>
                    <a:pt x="3203" y="928"/>
                    <a:pt x="3561" y="1368"/>
                  </a:cubicBezTo>
                  <a:cubicBezTo>
                    <a:pt x="3608" y="1416"/>
                    <a:pt x="3668" y="1439"/>
                    <a:pt x="3703" y="1439"/>
                  </a:cubicBezTo>
                  <a:cubicBezTo>
                    <a:pt x="3751" y="1439"/>
                    <a:pt x="3799" y="1428"/>
                    <a:pt x="3822" y="1404"/>
                  </a:cubicBezTo>
                  <a:cubicBezTo>
                    <a:pt x="3918" y="1309"/>
                    <a:pt x="3918" y="1189"/>
                    <a:pt x="3858" y="1106"/>
                  </a:cubicBezTo>
                  <a:cubicBezTo>
                    <a:pt x="3441" y="594"/>
                    <a:pt x="2894" y="225"/>
                    <a:pt x="2322" y="70"/>
                  </a:cubicBezTo>
                  <a:cubicBezTo>
                    <a:pt x="2138" y="23"/>
                    <a:pt x="1937" y="0"/>
                    <a:pt x="172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54"/>
            <p:cNvSpPr/>
            <p:nvPr/>
          </p:nvSpPr>
          <p:spPr>
            <a:xfrm>
              <a:off x="3198267" y="2744477"/>
              <a:ext cx="214378" cy="145279"/>
            </a:xfrm>
            <a:custGeom>
              <a:avLst/>
              <a:gdLst/>
              <a:ahLst/>
              <a:cxnLst/>
              <a:rect l="l" t="t" r="r" b="b"/>
              <a:pathLst>
                <a:path w="6751" h="4575" extrusionOk="0">
                  <a:moveTo>
                    <a:pt x="4113" y="1"/>
                  </a:moveTo>
                  <a:cubicBezTo>
                    <a:pt x="3977" y="1"/>
                    <a:pt x="3841" y="10"/>
                    <a:pt x="3703" y="26"/>
                  </a:cubicBezTo>
                  <a:cubicBezTo>
                    <a:pt x="3060" y="74"/>
                    <a:pt x="2500" y="407"/>
                    <a:pt x="2060" y="1026"/>
                  </a:cubicBezTo>
                  <a:cubicBezTo>
                    <a:pt x="1786" y="1407"/>
                    <a:pt x="1643" y="1777"/>
                    <a:pt x="1607" y="1884"/>
                  </a:cubicBezTo>
                  <a:lnTo>
                    <a:pt x="1083" y="2693"/>
                  </a:lnTo>
                  <a:cubicBezTo>
                    <a:pt x="929" y="2241"/>
                    <a:pt x="786" y="1955"/>
                    <a:pt x="774" y="1943"/>
                  </a:cubicBezTo>
                  <a:cubicBezTo>
                    <a:pt x="742" y="1871"/>
                    <a:pt x="666" y="1837"/>
                    <a:pt x="595" y="1837"/>
                  </a:cubicBezTo>
                  <a:cubicBezTo>
                    <a:pt x="560" y="1837"/>
                    <a:pt x="527" y="1844"/>
                    <a:pt x="500" y="1860"/>
                  </a:cubicBezTo>
                  <a:cubicBezTo>
                    <a:pt x="393" y="1896"/>
                    <a:pt x="369" y="2039"/>
                    <a:pt x="417" y="2122"/>
                  </a:cubicBezTo>
                  <a:cubicBezTo>
                    <a:pt x="417" y="2134"/>
                    <a:pt x="869" y="3015"/>
                    <a:pt x="964" y="4158"/>
                  </a:cubicBezTo>
                  <a:cubicBezTo>
                    <a:pt x="810" y="4146"/>
                    <a:pt x="667" y="4098"/>
                    <a:pt x="560" y="4063"/>
                  </a:cubicBezTo>
                  <a:cubicBezTo>
                    <a:pt x="429" y="4003"/>
                    <a:pt x="381" y="3944"/>
                    <a:pt x="381" y="3920"/>
                  </a:cubicBezTo>
                  <a:cubicBezTo>
                    <a:pt x="381" y="3824"/>
                    <a:pt x="286" y="3729"/>
                    <a:pt x="191" y="3729"/>
                  </a:cubicBezTo>
                  <a:cubicBezTo>
                    <a:pt x="83" y="3729"/>
                    <a:pt x="0" y="3824"/>
                    <a:pt x="0" y="3920"/>
                  </a:cubicBezTo>
                  <a:cubicBezTo>
                    <a:pt x="0" y="4039"/>
                    <a:pt x="60" y="4265"/>
                    <a:pt x="393" y="4432"/>
                  </a:cubicBezTo>
                  <a:cubicBezTo>
                    <a:pt x="607" y="4515"/>
                    <a:pt x="893" y="4575"/>
                    <a:pt x="1191" y="4575"/>
                  </a:cubicBezTo>
                  <a:cubicBezTo>
                    <a:pt x="1488" y="4575"/>
                    <a:pt x="1750" y="4515"/>
                    <a:pt x="1976" y="4432"/>
                  </a:cubicBezTo>
                  <a:cubicBezTo>
                    <a:pt x="2334" y="4265"/>
                    <a:pt x="2381" y="4039"/>
                    <a:pt x="2381" y="3920"/>
                  </a:cubicBezTo>
                  <a:cubicBezTo>
                    <a:pt x="2381" y="3824"/>
                    <a:pt x="2286" y="3729"/>
                    <a:pt x="2179" y="3729"/>
                  </a:cubicBezTo>
                  <a:cubicBezTo>
                    <a:pt x="2084" y="3729"/>
                    <a:pt x="1988" y="3824"/>
                    <a:pt x="1988" y="3920"/>
                  </a:cubicBezTo>
                  <a:cubicBezTo>
                    <a:pt x="1988" y="3944"/>
                    <a:pt x="1941" y="4003"/>
                    <a:pt x="1810" y="4063"/>
                  </a:cubicBezTo>
                  <a:cubicBezTo>
                    <a:pt x="1691" y="4122"/>
                    <a:pt x="1548" y="4146"/>
                    <a:pt x="1381" y="4158"/>
                  </a:cubicBezTo>
                  <a:cubicBezTo>
                    <a:pt x="1345" y="3801"/>
                    <a:pt x="1286" y="3479"/>
                    <a:pt x="1226" y="3193"/>
                  </a:cubicBezTo>
                  <a:lnTo>
                    <a:pt x="1917" y="2158"/>
                  </a:lnTo>
                  <a:cubicBezTo>
                    <a:pt x="1941" y="2158"/>
                    <a:pt x="1976" y="2169"/>
                    <a:pt x="2048" y="2181"/>
                  </a:cubicBezTo>
                  <a:cubicBezTo>
                    <a:pt x="2167" y="2229"/>
                    <a:pt x="2334" y="2312"/>
                    <a:pt x="2512" y="2420"/>
                  </a:cubicBezTo>
                  <a:cubicBezTo>
                    <a:pt x="2977" y="2693"/>
                    <a:pt x="3584" y="3027"/>
                    <a:pt x="4251" y="3027"/>
                  </a:cubicBezTo>
                  <a:cubicBezTo>
                    <a:pt x="4477" y="3027"/>
                    <a:pt x="4715" y="2991"/>
                    <a:pt x="4953" y="2896"/>
                  </a:cubicBezTo>
                  <a:cubicBezTo>
                    <a:pt x="6441" y="2312"/>
                    <a:pt x="6739" y="431"/>
                    <a:pt x="6739" y="348"/>
                  </a:cubicBezTo>
                  <a:cubicBezTo>
                    <a:pt x="6751" y="312"/>
                    <a:pt x="6727" y="229"/>
                    <a:pt x="6644" y="193"/>
                  </a:cubicBezTo>
                  <a:cubicBezTo>
                    <a:pt x="6614" y="169"/>
                    <a:pt x="6578" y="157"/>
                    <a:pt x="6541" y="157"/>
                  </a:cubicBezTo>
                  <a:cubicBezTo>
                    <a:pt x="6504" y="157"/>
                    <a:pt x="6465" y="169"/>
                    <a:pt x="6429" y="193"/>
                  </a:cubicBezTo>
                  <a:cubicBezTo>
                    <a:pt x="6298" y="275"/>
                    <a:pt x="6157" y="307"/>
                    <a:pt x="5995" y="307"/>
                  </a:cubicBezTo>
                  <a:cubicBezTo>
                    <a:pt x="5805" y="307"/>
                    <a:pt x="5586" y="263"/>
                    <a:pt x="5322" y="205"/>
                  </a:cubicBezTo>
                  <a:cubicBezTo>
                    <a:pt x="5274" y="193"/>
                    <a:pt x="5239" y="193"/>
                    <a:pt x="5191" y="169"/>
                  </a:cubicBezTo>
                  <a:cubicBezTo>
                    <a:pt x="5177" y="166"/>
                    <a:pt x="5163" y="165"/>
                    <a:pt x="5149" y="165"/>
                  </a:cubicBezTo>
                  <a:cubicBezTo>
                    <a:pt x="5057" y="165"/>
                    <a:pt x="4974" y="231"/>
                    <a:pt x="4953" y="324"/>
                  </a:cubicBezTo>
                  <a:cubicBezTo>
                    <a:pt x="4917" y="431"/>
                    <a:pt x="5001" y="526"/>
                    <a:pt x="5096" y="562"/>
                  </a:cubicBezTo>
                  <a:cubicBezTo>
                    <a:pt x="5144" y="574"/>
                    <a:pt x="5191" y="574"/>
                    <a:pt x="5239" y="586"/>
                  </a:cubicBezTo>
                  <a:cubicBezTo>
                    <a:pt x="5513" y="648"/>
                    <a:pt x="5761" y="703"/>
                    <a:pt x="6002" y="703"/>
                  </a:cubicBezTo>
                  <a:cubicBezTo>
                    <a:pt x="6085" y="703"/>
                    <a:pt x="6168" y="697"/>
                    <a:pt x="6251" y="681"/>
                  </a:cubicBezTo>
                  <a:lnTo>
                    <a:pt x="6251" y="681"/>
                  </a:lnTo>
                  <a:cubicBezTo>
                    <a:pt x="6096" y="1217"/>
                    <a:pt x="5691" y="2217"/>
                    <a:pt x="4786" y="2550"/>
                  </a:cubicBezTo>
                  <a:cubicBezTo>
                    <a:pt x="4600" y="2622"/>
                    <a:pt x="4417" y="2652"/>
                    <a:pt x="4237" y="2652"/>
                  </a:cubicBezTo>
                  <a:cubicBezTo>
                    <a:pt x="3671" y="2652"/>
                    <a:pt x="3146" y="2351"/>
                    <a:pt x="2703" y="2098"/>
                  </a:cubicBezTo>
                  <a:cubicBezTo>
                    <a:pt x="2465" y="1955"/>
                    <a:pt x="2262" y="1836"/>
                    <a:pt x="2084" y="1777"/>
                  </a:cubicBezTo>
                  <a:cubicBezTo>
                    <a:pt x="2286" y="1336"/>
                    <a:pt x="2810" y="503"/>
                    <a:pt x="3727" y="431"/>
                  </a:cubicBezTo>
                  <a:cubicBezTo>
                    <a:pt x="3850" y="420"/>
                    <a:pt x="3970" y="415"/>
                    <a:pt x="4092" y="415"/>
                  </a:cubicBezTo>
                  <a:cubicBezTo>
                    <a:pt x="4241" y="415"/>
                    <a:pt x="4391" y="423"/>
                    <a:pt x="4548" y="443"/>
                  </a:cubicBezTo>
                  <a:cubicBezTo>
                    <a:pt x="4556" y="444"/>
                    <a:pt x="4564" y="444"/>
                    <a:pt x="4571" y="444"/>
                  </a:cubicBezTo>
                  <a:cubicBezTo>
                    <a:pt x="4670" y="444"/>
                    <a:pt x="4763" y="375"/>
                    <a:pt x="4774" y="264"/>
                  </a:cubicBezTo>
                  <a:cubicBezTo>
                    <a:pt x="4786" y="157"/>
                    <a:pt x="4715" y="50"/>
                    <a:pt x="4596" y="38"/>
                  </a:cubicBezTo>
                  <a:cubicBezTo>
                    <a:pt x="4430" y="13"/>
                    <a:pt x="4271" y="1"/>
                    <a:pt x="41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1" name="Google Shape;561;p54"/>
          <p:cNvSpPr/>
          <p:nvPr/>
        </p:nvSpPr>
        <p:spPr>
          <a:xfrm>
            <a:off x="6683337" y="1461880"/>
            <a:ext cx="355136" cy="281952"/>
          </a:xfrm>
          <a:custGeom>
            <a:avLst/>
            <a:gdLst/>
            <a:ahLst/>
            <a:cxnLst/>
            <a:rect l="l" t="t" r="r" b="b"/>
            <a:pathLst>
              <a:path w="11098" h="8811" extrusionOk="0">
                <a:moveTo>
                  <a:pt x="4955" y="0"/>
                </a:moveTo>
                <a:cubicBezTo>
                  <a:pt x="4754" y="0"/>
                  <a:pt x="4539" y="24"/>
                  <a:pt x="4311" y="71"/>
                </a:cubicBezTo>
                <a:cubicBezTo>
                  <a:pt x="3358" y="262"/>
                  <a:pt x="2406" y="833"/>
                  <a:pt x="1418" y="1786"/>
                </a:cubicBezTo>
                <a:cubicBezTo>
                  <a:pt x="1358" y="1845"/>
                  <a:pt x="1358" y="1952"/>
                  <a:pt x="1418" y="2012"/>
                </a:cubicBezTo>
                <a:cubicBezTo>
                  <a:pt x="1453" y="2036"/>
                  <a:pt x="1489" y="2048"/>
                  <a:pt x="1537" y="2048"/>
                </a:cubicBezTo>
                <a:cubicBezTo>
                  <a:pt x="1584" y="2048"/>
                  <a:pt x="1608" y="2036"/>
                  <a:pt x="1656" y="2012"/>
                </a:cubicBezTo>
                <a:cubicBezTo>
                  <a:pt x="2596" y="1095"/>
                  <a:pt x="3489" y="559"/>
                  <a:pt x="4382" y="381"/>
                </a:cubicBezTo>
                <a:cubicBezTo>
                  <a:pt x="4594" y="339"/>
                  <a:pt x="4791" y="318"/>
                  <a:pt x="4972" y="318"/>
                </a:cubicBezTo>
                <a:cubicBezTo>
                  <a:pt x="5311" y="318"/>
                  <a:pt x="5594" y="392"/>
                  <a:pt x="5811" y="547"/>
                </a:cubicBezTo>
                <a:cubicBezTo>
                  <a:pt x="6002" y="678"/>
                  <a:pt x="6109" y="845"/>
                  <a:pt x="6180" y="1000"/>
                </a:cubicBezTo>
                <a:cubicBezTo>
                  <a:pt x="6121" y="976"/>
                  <a:pt x="6061" y="952"/>
                  <a:pt x="6002" y="940"/>
                </a:cubicBezTo>
                <a:cubicBezTo>
                  <a:pt x="5984" y="933"/>
                  <a:pt x="5967" y="930"/>
                  <a:pt x="5949" y="930"/>
                </a:cubicBezTo>
                <a:cubicBezTo>
                  <a:pt x="5882" y="930"/>
                  <a:pt x="5818" y="979"/>
                  <a:pt x="5799" y="1035"/>
                </a:cubicBezTo>
                <a:cubicBezTo>
                  <a:pt x="5764" y="1131"/>
                  <a:pt x="5823" y="1214"/>
                  <a:pt x="5895" y="1250"/>
                </a:cubicBezTo>
                <a:cubicBezTo>
                  <a:pt x="6121" y="1309"/>
                  <a:pt x="6335" y="1416"/>
                  <a:pt x="6537" y="1512"/>
                </a:cubicBezTo>
                <a:cubicBezTo>
                  <a:pt x="6787" y="1667"/>
                  <a:pt x="6907" y="1845"/>
                  <a:pt x="6883" y="2048"/>
                </a:cubicBezTo>
                <a:cubicBezTo>
                  <a:pt x="6847" y="2250"/>
                  <a:pt x="6692" y="2429"/>
                  <a:pt x="6514" y="2464"/>
                </a:cubicBezTo>
                <a:cubicBezTo>
                  <a:pt x="6483" y="2472"/>
                  <a:pt x="6453" y="2476"/>
                  <a:pt x="6425" y="2476"/>
                </a:cubicBezTo>
                <a:cubicBezTo>
                  <a:pt x="6321" y="2476"/>
                  <a:pt x="6234" y="2424"/>
                  <a:pt x="6168" y="2321"/>
                </a:cubicBezTo>
                <a:cubicBezTo>
                  <a:pt x="5871" y="1857"/>
                  <a:pt x="5442" y="1500"/>
                  <a:pt x="4990" y="1297"/>
                </a:cubicBezTo>
                <a:cubicBezTo>
                  <a:pt x="4882" y="1250"/>
                  <a:pt x="4763" y="1202"/>
                  <a:pt x="4668" y="1178"/>
                </a:cubicBezTo>
                <a:cubicBezTo>
                  <a:pt x="4811" y="1152"/>
                  <a:pt x="4954" y="1138"/>
                  <a:pt x="5097" y="1138"/>
                </a:cubicBezTo>
                <a:cubicBezTo>
                  <a:pt x="5144" y="1138"/>
                  <a:pt x="5192" y="1140"/>
                  <a:pt x="5240" y="1143"/>
                </a:cubicBezTo>
                <a:cubicBezTo>
                  <a:pt x="5335" y="1143"/>
                  <a:pt x="5406" y="1083"/>
                  <a:pt x="5406" y="1000"/>
                </a:cubicBezTo>
                <a:cubicBezTo>
                  <a:pt x="5406" y="905"/>
                  <a:pt x="5347" y="833"/>
                  <a:pt x="5263" y="833"/>
                </a:cubicBezTo>
                <a:cubicBezTo>
                  <a:pt x="5208" y="830"/>
                  <a:pt x="5151" y="829"/>
                  <a:pt x="5095" y="829"/>
                </a:cubicBezTo>
                <a:cubicBezTo>
                  <a:pt x="4253" y="829"/>
                  <a:pt x="3373" y="1161"/>
                  <a:pt x="2525" y="1797"/>
                </a:cubicBezTo>
                <a:cubicBezTo>
                  <a:pt x="1954" y="2226"/>
                  <a:pt x="1573" y="2667"/>
                  <a:pt x="1453" y="2810"/>
                </a:cubicBezTo>
                <a:cubicBezTo>
                  <a:pt x="1215" y="2869"/>
                  <a:pt x="977" y="2964"/>
                  <a:pt x="739" y="3083"/>
                </a:cubicBezTo>
                <a:cubicBezTo>
                  <a:pt x="870" y="2917"/>
                  <a:pt x="1013" y="2726"/>
                  <a:pt x="1215" y="2512"/>
                </a:cubicBezTo>
                <a:cubicBezTo>
                  <a:pt x="1275" y="2452"/>
                  <a:pt x="1275" y="2345"/>
                  <a:pt x="1192" y="2286"/>
                </a:cubicBezTo>
                <a:cubicBezTo>
                  <a:pt x="1164" y="2258"/>
                  <a:pt x="1130" y="2244"/>
                  <a:pt x="1094" y="2244"/>
                </a:cubicBezTo>
                <a:cubicBezTo>
                  <a:pt x="1052" y="2244"/>
                  <a:pt x="1009" y="2264"/>
                  <a:pt x="977" y="2309"/>
                </a:cubicBezTo>
                <a:cubicBezTo>
                  <a:pt x="394" y="2964"/>
                  <a:pt x="60" y="3500"/>
                  <a:pt x="37" y="3524"/>
                </a:cubicBezTo>
                <a:cubicBezTo>
                  <a:pt x="1" y="3583"/>
                  <a:pt x="1" y="3643"/>
                  <a:pt x="37" y="3702"/>
                </a:cubicBezTo>
                <a:cubicBezTo>
                  <a:pt x="75" y="3749"/>
                  <a:pt x="123" y="3775"/>
                  <a:pt x="175" y="3775"/>
                </a:cubicBezTo>
                <a:cubicBezTo>
                  <a:pt x="204" y="3775"/>
                  <a:pt x="233" y="3767"/>
                  <a:pt x="263" y="3750"/>
                </a:cubicBezTo>
                <a:cubicBezTo>
                  <a:pt x="691" y="3441"/>
                  <a:pt x="1215" y="3214"/>
                  <a:pt x="1715" y="3107"/>
                </a:cubicBezTo>
                <a:cubicBezTo>
                  <a:pt x="1860" y="3079"/>
                  <a:pt x="2037" y="3059"/>
                  <a:pt x="2203" y="3059"/>
                </a:cubicBezTo>
                <a:cubicBezTo>
                  <a:pt x="2391" y="3059"/>
                  <a:pt x="2567" y="3085"/>
                  <a:pt x="2668" y="3155"/>
                </a:cubicBezTo>
                <a:cubicBezTo>
                  <a:pt x="2799" y="3238"/>
                  <a:pt x="2858" y="3357"/>
                  <a:pt x="2799" y="3476"/>
                </a:cubicBezTo>
                <a:cubicBezTo>
                  <a:pt x="2747" y="3588"/>
                  <a:pt x="2610" y="3674"/>
                  <a:pt x="2395" y="3674"/>
                </a:cubicBezTo>
                <a:cubicBezTo>
                  <a:pt x="2311" y="3674"/>
                  <a:pt x="2215" y="3661"/>
                  <a:pt x="2108" y="3631"/>
                </a:cubicBezTo>
                <a:cubicBezTo>
                  <a:pt x="1912" y="3572"/>
                  <a:pt x="1724" y="3542"/>
                  <a:pt x="1549" y="3542"/>
                </a:cubicBezTo>
                <a:cubicBezTo>
                  <a:pt x="1373" y="3542"/>
                  <a:pt x="1209" y="3572"/>
                  <a:pt x="1061" y="3631"/>
                </a:cubicBezTo>
                <a:cubicBezTo>
                  <a:pt x="799" y="3738"/>
                  <a:pt x="584" y="3929"/>
                  <a:pt x="453" y="4179"/>
                </a:cubicBezTo>
                <a:cubicBezTo>
                  <a:pt x="322" y="4429"/>
                  <a:pt x="275" y="4750"/>
                  <a:pt x="334" y="5048"/>
                </a:cubicBezTo>
                <a:cubicBezTo>
                  <a:pt x="382" y="5310"/>
                  <a:pt x="513" y="5548"/>
                  <a:pt x="703" y="5727"/>
                </a:cubicBezTo>
                <a:cubicBezTo>
                  <a:pt x="632" y="5858"/>
                  <a:pt x="572" y="6012"/>
                  <a:pt x="537" y="6179"/>
                </a:cubicBezTo>
                <a:cubicBezTo>
                  <a:pt x="441" y="6631"/>
                  <a:pt x="525" y="7143"/>
                  <a:pt x="811" y="7632"/>
                </a:cubicBezTo>
                <a:cubicBezTo>
                  <a:pt x="1013" y="8001"/>
                  <a:pt x="1251" y="8239"/>
                  <a:pt x="1275" y="8239"/>
                </a:cubicBezTo>
                <a:cubicBezTo>
                  <a:pt x="1299" y="8274"/>
                  <a:pt x="1346" y="8286"/>
                  <a:pt x="1394" y="8286"/>
                </a:cubicBezTo>
                <a:cubicBezTo>
                  <a:pt x="1430" y="8286"/>
                  <a:pt x="1477" y="8274"/>
                  <a:pt x="1513" y="8239"/>
                </a:cubicBezTo>
                <a:cubicBezTo>
                  <a:pt x="1573" y="8179"/>
                  <a:pt x="1573" y="8084"/>
                  <a:pt x="1513" y="8024"/>
                </a:cubicBezTo>
                <a:cubicBezTo>
                  <a:pt x="1489" y="8001"/>
                  <a:pt x="644" y="7167"/>
                  <a:pt x="870" y="6250"/>
                </a:cubicBezTo>
                <a:cubicBezTo>
                  <a:pt x="977" y="5798"/>
                  <a:pt x="1239" y="5477"/>
                  <a:pt x="1656" y="5298"/>
                </a:cubicBezTo>
                <a:cubicBezTo>
                  <a:pt x="1896" y="5194"/>
                  <a:pt x="2169" y="5144"/>
                  <a:pt x="2455" y="5144"/>
                </a:cubicBezTo>
                <a:cubicBezTo>
                  <a:pt x="2595" y="5144"/>
                  <a:pt x="2738" y="5155"/>
                  <a:pt x="2882" y="5179"/>
                </a:cubicBezTo>
                <a:cubicBezTo>
                  <a:pt x="3382" y="5262"/>
                  <a:pt x="3775" y="5536"/>
                  <a:pt x="3739" y="5762"/>
                </a:cubicBezTo>
                <a:cubicBezTo>
                  <a:pt x="3728" y="5822"/>
                  <a:pt x="3716" y="5858"/>
                  <a:pt x="3668" y="5893"/>
                </a:cubicBezTo>
                <a:cubicBezTo>
                  <a:pt x="3634" y="5910"/>
                  <a:pt x="3589" y="5927"/>
                  <a:pt x="3540" y="5927"/>
                </a:cubicBezTo>
                <a:cubicBezTo>
                  <a:pt x="3519" y="5927"/>
                  <a:pt x="3498" y="5924"/>
                  <a:pt x="3478" y="5917"/>
                </a:cubicBezTo>
                <a:lnTo>
                  <a:pt x="3454" y="5917"/>
                </a:lnTo>
                <a:cubicBezTo>
                  <a:pt x="3394" y="5846"/>
                  <a:pt x="3323" y="5774"/>
                  <a:pt x="3239" y="5715"/>
                </a:cubicBezTo>
                <a:cubicBezTo>
                  <a:pt x="3207" y="5696"/>
                  <a:pt x="3173" y="5687"/>
                  <a:pt x="3141" y="5687"/>
                </a:cubicBezTo>
                <a:cubicBezTo>
                  <a:pt x="3090" y="5687"/>
                  <a:pt x="3042" y="5711"/>
                  <a:pt x="3013" y="5762"/>
                </a:cubicBezTo>
                <a:cubicBezTo>
                  <a:pt x="2966" y="5834"/>
                  <a:pt x="2977" y="5941"/>
                  <a:pt x="3061" y="5977"/>
                </a:cubicBezTo>
                <a:cubicBezTo>
                  <a:pt x="3263" y="6119"/>
                  <a:pt x="3275" y="6274"/>
                  <a:pt x="3263" y="6381"/>
                </a:cubicBezTo>
                <a:cubicBezTo>
                  <a:pt x="3251" y="6536"/>
                  <a:pt x="3132" y="6679"/>
                  <a:pt x="3001" y="6727"/>
                </a:cubicBezTo>
                <a:cubicBezTo>
                  <a:pt x="2976" y="6732"/>
                  <a:pt x="2951" y="6735"/>
                  <a:pt x="2927" y="6735"/>
                </a:cubicBezTo>
                <a:cubicBezTo>
                  <a:pt x="2850" y="6735"/>
                  <a:pt x="2779" y="6704"/>
                  <a:pt x="2716" y="6631"/>
                </a:cubicBezTo>
                <a:cubicBezTo>
                  <a:pt x="2435" y="6342"/>
                  <a:pt x="2096" y="6177"/>
                  <a:pt x="1791" y="6177"/>
                </a:cubicBezTo>
                <a:cubicBezTo>
                  <a:pt x="1707" y="6177"/>
                  <a:pt x="1626" y="6189"/>
                  <a:pt x="1549" y="6215"/>
                </a:cubicBezTo>
                <a:cubicBezTo>
                  <a:pt x="1311" y="6298"/>
                  <a:pt x="1168" y="6477"/>
                  <a:pt x="1120" y="6727"/>
                </a:cubicBezTo>
                <a:cubicBezTo>
                  <a:pt x="1108" y="6810"/>
                  <a:pt x="1168" y="6905"/>
                  <a:pt x="1251" y="6905"/>
                </a:cubicBezTo>
                <a:cubicBezTo>
                  <a:pt x="1259" y="6906"/>
                  <a:pt x="1267" y="6907"/>
                  <a:pt x="1275" y="6907"/>
                </a:cubicBezTo>
                <a:cubicBezTo>
                  <a:pt x="1360" y="6907"/>
                  <a:pt x="1430" y="6850"/>
                  <a:pt x="1430" y="6774"/>
                </a:cubicBezTo>
                <a:cubicBezTo>
                  <a:pt x="1465" y="6620"/>
                  <a:pt x="1549" y="6548"/>
                  <a:pt x="1644" y="6536"/>
                </a:cubicBezTo>
                <a:cubicBezTo>
                  <a:pt x="1690" y="6521"/>
                  <a:pt x="1738" y="6514"/>
                  <a:pt x="1786" y="6514"/>
                </a:cubicBezTo>
                <a:cubicBezTo>
                  <a:pt x="2035" y="6514"/>
                  <a:pt x="2298" y="6700"/>
                  <a:pt x="2477" y="6870"/>
                </a:cubicBezTo>
                <a:cubicBezTo>
                  <a:pt x="2608" y="7012"/>
                  <a:pt x="2763" y="7084"/>
                  <a:pt x="2918" y="7084"/>
                </a:cubicBezTo>
                <a:cubicBezTo>
                  <a:pt x="2977" y="7084"/>
                  <a:pt x="3037" y="7072"/>
                  <a:pt x="3097" y="7048"/>
                </a:cubicBezTo>
                <a:cubicBezTo>
                  <a:pt x="3263" y="6989"/>
                  <a:pt x="3418" y="6870"/>
                  <a:pt x="3501" y="6715"/>
                </a:cubicBezTo>
                <a:cubicBezTo>
                  <a:pt x="3656" y="6870"/>
                  <a:pt x="3918" y="7108"/>
                  <a:pt x="4323" y="7381"/>
                </a:cubicBezTo>
                <a:cubicBezTo>
                  <a:pt x="4966" y="7810"/>
                  <a:pt x="6109" y="8405"/>
                  <a:pt x="7919" y="8810"/>
                </a:cubicBezTo>
                <a:lnTo>
                  <a:pt x="7954" y="8810"/>
                </a:lnTo>
                <a:cubicBezTo>
                  <a:pt x="8026" y="8810"/>
                  <a:pt x="8097" y="8763"/>
                  <a:pt x="8121" y="8679"/>
                </a:cubicBezTo>
                <a:cubicBezTo>
                  <a:pt x="8133" y="8584"/>
                  <a:pt x="8085" y="8501"/>
                  <a:pt x="8002" y="8477"/>
                </a:cubicBezTo>
                <a:cubicBezTo>
                  <a:pt x="6240" y="8096"/>
                  <a:pt x="5144" y="7524"/>
                  <a:pt x="4525" y="7131"/>
                </a:cubicBezTo>
                <a:cubicBezTo>
                  <a:pt x="3870" y="6679"/>
                  <a:pt x="3620" y="6322"/>
                  <a:pt x="3609" y="6322"/>
                </a:cubicBezTo>
                <a:lnTo>
                  <a:pt x="3609" y="6274"/>
                </a:lnTo>
                <a:cubicBezTo>
                  <a:pt x="3716" y="6274"/>
                  <a:pt x="3799" y="6250"/>
                  <a:pt x="3870" y="6191"/>
                </a:cubicBezTo>
                <a:cubicBezTo>
                  <a:pt x="3990" y="6119"/>
                  <a:pt x="4049" y="6000"/>
                  <a:pt x="4085" y="5834"/>
                </a:cubicBezTo>
                <a:cubicBezTo>
                  <a:pt x="4109" y="5607"/>
                  <a:pt x="4001" y="5381"/>
                  <a:pt x="3751" y="5203"/>
                </a:cubicBezTo>
                <a:cubicBezTo>
                  <a:pt x="3561" y="5060"/>
                  <a:pt x="3275" y="4941"/>
                  <a:pt x="2954" y="4881"/>
                </a:cubicBezTo>
                <a:cubicBezTo>
                  <a:pt x="2794" y="4852"/>
                  <a:pt x="2628" y="4836"/>
                  <a:pt x="2461" y="4836"/>
                </a:cubicBezTo>
                <a:cubicBezTo>
                  <a:pt x="1883" y="4836"/>
                  <a:pt x="1297" y="5024"/>
                  <a:pt x="918" y="5477"/>
                </a:cubicBezTo>
                <a:cubicBezTo>
                  <a:pt x="644" y="5191"/>
                  <a:pt x="572" y="4715"/>
                  <a:pt x="763" y="4345"/>
                </a:cubicBezTo>
                <a:cubicBezTo>
                  <a:pt x="848" y="4194"/>
                  <a:pt x="1067" y="3879"/>
                  <a:pt x="1581" y="3879"/>
                </a:cubicBezTo>
                <a:cubicBezTo>
                  <a:pt x="1716" y="3879"/>
                  <a:pt x="1871" y="3901"/>
                  <a:pt x="2049" y="3953"/>
                </a:cubicBezTo>
                <a:cubicBezTo>
                  <a:pt x="2189" y="3994"/>
                  <a:pt x="2318" y="4013"/>
                  <a:pt x="2436" y="4013"/>
                </a:cubicBezTo>
                <a:cubicBezTo>
                  <a:pt x="2788" y="4013"/>
                  <a:pt x="3034" y="3845"/>
                  <a:pt x="3132" y="3631"/>
                </a:cubicBezTo>
                <a:cubicBezTo>
                  <a:pt x="3251" y="3357"/>
                  <a:pt x="3144" y="3083"/>
                  <a:pt x="2882" y="2905"/>
                </a:cubicBezTo>
                <a:cubicBezTo>
                  <a:pt x="2714" y="2806"/>
                  <a:pt x="2470" y="2756"/>
                  <a:pt x="2181" y="2756"/>
                </a:cubicBezTo>
                <a:cubicBezTo>
                  <a:pt x="2123" y="2756"/>
                  <a:pt x="2063" y="2758"/>
                  <a:pt x="2001" y="2762"/>
                </a:cubicBezTo>
                <a:cubicBezTo>
                  <a:pt x="2180" y="2583"/>
                  <a:pt x="2430" y="2333"/>
                  <a:pt x="2739" y="2107"/>
                </a:cubicBezTo>
                <a:cubicBezTo>
                  <a:pt x="2966" y="1928"/>
                  <a:pt x="3251" y="1750"/>
                  <a:pt x="3561" y="1607"/>
                </a:cubicBezTo>
                <a:cubicBezTo>
                  <a:pt x="3742" y="1535"/>
                  <a:pt x="3929" y="1500"/>
                  <a:pt x="4120" y="1500"/>
                </a:cubicBezTo>
                <a:cubicBezTo>
                  <a:pt x="4368" y="1500"/>
                  <a:pt x="4621" y="1559"/>
                  <a:pt x="4871" y="1667"/>
                </a:cubicBezTo>
                <a:cubicBezTo>
                  <a:pt x="5156" y="1786"/>
                  <a:pt x="5406" y="1976"/>
                  <a:pt x="5633" y="2214"/>
                </a:cubicBezTo>
                <a:cubicBezTo>
                  <a:pt x="5299" y="2274"/>
                  <a:pt x="4799" y="2452"/>
                  <a:pt x="4549" y="3000"/>
                </a:cubicBezTo>
                <a:cubicBezTo>
                  <a:pt x="4323" y="3512"/>
                  <a:pt x="4347" y="4048"/>
                  <a:pt x="4668" y="4595"/>
                </a:cubicBezTo>
                <a:cubicBezTo>
                  <a:pt x="5573" y="6239"/>
                  <a:pt x="8681" y="7691"/>
                  <a:pt x="10919" y="7977"/>
                </a:cubicBezTo>
                <a:lnTo>
                  <a:pt x="10931" y="7977"/>
                </a:lnTo>
                <a:cubicBezTo>
                  <a:pt x="11002" y="7977"/>
                  <a:pt x="11074" y="7917"/>
                  <a:pt x="11098" y="7846"/>
                </a:cubicBezTo>
                <a:cubicBezTo>
                  <a:pt x="11050" y="7643"/>
                  <a:pt x="10990" y="7572"/>
                  <a:pt x="10907" y="7560"/>
                </a:cubicBezTo>
                <a:cubicBezTo>
                  <a:pt x="9835" y="7429"/>
                  <a:pt x="8538" y="6989"/>
                  <a:pt x="7407" y="6417"/>
                </a:cubicBezTo>
                <a:cubicBezTo>
                  <a:pt x="6180" y="5786"/>
                  <a:pt x="5287" y="5048"/>
                  <a:pt x="4906" y="4345"/>
                </a:cubicBezTo>
                <a:cubicBezTo>
                  <a:pt x="4656" y="3881"/>
                  <a:pt x="4609" y="3452"/>
                  <a:pt x="4799" y="3048"/>
                </a:cubicBezTo>
                <a:cubicBezTo>
                  <a:pt x="4918" y="2798"/>
                  <a:pt x="5133" y="2607"/>
                  <a:pt x="5442" y="2500"/>
                </a:cubicBezTo>
                <a:cubicBezTo>
                  <a:pt x="5597" y="2440"/>
                  <a:pt x="5752" y="2429"/>
                  <a:pt x="5847" y="2429"/>
                </a:cubicBezTo>
                <a:cubicBezTo>
                  <a:pt x="5859" y="2440"/>
                  <a:pt x="5871" y="2464"/>
                  <a:pt x="5883" y="2488"/>
                </a:cubicBezTo>
                <a:cubicBezTo>
                  <a:pt x="6025" y="2679"/>
                  <a:pt x="6216" y="2798"/>
                  <a:pt x="6418" y="2798"/>
                </a:cubicBezTo>
                <a:cubicBezTo>
                  <a:pt x="6466" y="2798"/>
                  <a:pt x="6526" y="2798"/>
                  <a:pt x="6573" y="2786"/>
                </a:cubicBezTo>
                <a:cubicBezTo>
                  <a:pt x="6883" y="2702"/>
                  <a:pt x="7157" y="2429"/>
                  <a:pt x="7192" y="2095"/>
                </a:cubicBezTo>
                <a:cubicBezTo>
                  <a:pt x="7240" y="1750"/>
                  <a:pt x="7061" y="1440"/>
                  <a:pt x="6692" y="1238"/>
                </a:cubicBezTo>
                <a:cubicBezTo>
                  <a:pt x="6645" y="1202"/>
                  <a:pt x="6597" y="1190"/>
                  <a:pt x="6573" y="1178"/>
                </a:cubicBezTo>
                <a:cubicBezTo>
                  <a:pt x="6537" y="1035"/>
                  <a:pt x="6418" y="595"/>
                  <a:pt x="5990" y="297"/>
                </a:cubicBezTo>
                <a:cubicBezTo>
                  <a:pt x="5711" y="98"/>
                  <a:pt x="5362" y="0"/>
                  <a:pt x="495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62" name="Google Shape;562;p54"/>
          <p:cNvGrpSpPr/>
          <p:nvPr/>
        </p:nvGrpSpPr>
        <p:grpSpPr>
          <a:xfrm>
            <a:off x="6682195" y="3185674"/>
            <a:ext cx="357408" cy="323488"/>
            <a:chOff x="4959533" y="3370226"/>
            <a:chExt cx="357408" cy="323488"/>
          </a:xfrm>
        </p:grpSpPr>
        <p:sp>
          <p:nvSpPr>
            <p:cNvPr id="563" name="Google Shape;563;p54"/>
            <p:cNvSpPr/>
            <p:nvPr/>
          </p:nvSpPr>
          <p:spPr>
            <a:xfrm>
              <a:off x="4959533" y="3370226"/>
              <a:ext cx="357408" cy="323488"/>
            </a:xfrm>
            <a:custGeom>
              <a:avLst/>
              <a:gdLst/>
              <a:ahLst/>
              <a:cxnLst/>
              <a:rect l="l" t="t" r="r" b="b"/>
              <a:pathLst>
                <a:path w="11169" h="10109" extrusionOk="0">
                  <a:moveTo>
                    <a:pt x="7906" y="738"/>
                  </a:moveTo>
                  <a:cubicBezTo>
                    <a:pt x="8596" y="1012"/>
                    <a:pt x="9192" y="1393"/>
                    <a:pt x="9680" y="1870"/>
                  </a:cubicBezTo>
                  <a:cubicBezTo>
                    <a:pt x="9521" y="2137"/>
                    <a:pt x="9210" y="2287"/>
                    <a:pt x="8870" y="2287"/>
                  </a:cubicBezTo>
                  <a:cubicBezTo>
                    <a:pt x="8725" y="2287"/>
                    <a:pt x="8575" y="2260"/>
                    <a:pt x="8430" y="2203"/>
                  </a:cubicBezTo>
                  <a:cubicBezTo>
                    <a:pt x="8168" y="2096"/>
                    <a:pt x="7942" y="1917"/>
                    <a:pt x="7823" y="1679"/>
                  </a:cubicBezTo>
                  <a:cubicBezTo>
                    <a:pt x="7692" y="1465"/>
                    <a:pt x="7656" y="1203"/>
                    <a:pt x="7751" y="1000"/>
                  </a:cubicBezTo>
                  <a:cubicBezTo>
                    <a:pt x="7775" y="905"/>
                    <a:pt x="7834" y="822"/>
                    <a:pt x="7906" y="738"/>
                  </a:cubicBezTo>
                  <a:close/>
                  <a:moveTo>
                    <a:pt x="1024" y="2441"/>
                  </a:moveTo>
                  <a:cubicBezTo>
                    <a:pt x="1048" y="2441"/>
                    <a:pt x="1060" y="2453"/>
                    <a:pt x="1095" y="2477"/>
                  </a:cubicBezTo>
                  <a:cubicBezTo>
                    <a:pt x="1512" y="2620"/>
                    <a:pt x="1703" y="3132"/>
                    <a:pt x="1524" y="3584"/>
                  </a:cubicBezTo>
                  <a:cubicBezTo>
                    <a:pt x="1441" y="3810"/>
                    <a:pt x="1286" y="3989"/>
                    <a:pt x="1084" y="4096"/>
                  </a:cubicBezTo>
                  <a:cubicBezTo>
                    <a:pt x="965" y="4159"/>
                    <a:pt x="843" y="4189"/>
                    <a:pt x="722" y="4189"/>
                  </a:cubicBezTo>
                  <a:cubicBezTo>
                    <a:pt x="635" y="4189"/>
                    <a:pt x="549" y="4173"/>
                    <a:pt x="464" y="4144"/>
                  </a:cubicBezTo>
                  <a:cubicBezTo>
                    <a:pt x="441" y="4120"/>
                    <a:pt x="393" y="4108"/>
                    <a:pt x="369" y="4096"/>
                  </a:cubicBezTo>
                  <a:cubicBezTo>
                    <a:pt x="441" y="3489"/>
                    <a:pt x="679" y="2929"/>
                    <a:pt x="1024" y="2441"/>
                  </a:cubicBezTo>
                  <a:close/>
                  <a:moveTo>
                    <a:pt x="5596" y="310"/>
                  </a:moveTo>
                  <a:cubicBezTo>
                    <a:pt x="6299" y="310"/>
                    <a:pt x="6965" y="417"/>
                    <a:pt x="7596" y="619"/>
                  </a:cubicBezTo>
                  <a:cubicBezTo>
                    <a:pt x="7537" y="703"/>
                    <a:pt x="7489" y="786"/>
                    <a:pt x="7465" y="881"/>
                  </a:cubicBezTo>
                  <a:cubicBezTo>
                    <a:pt x="7346" y="1191"/>
                    <a:pt x="7370" y="1512"/>
                    <a:pt x="7537" y="1834"/>
                  </a:cubicBezTo>
                  <a:cubicBezTo>
                    <a:pt x="7703" y="2131"/>
                    <a:pt x="7977" y="2370"/>
                    <a:pt x="8323" y="2501"/>
                  </a:cubicBezTo>
                  <a:cubicBezTo>
                    <a:pt x="8513" y="2572"/>
                    <a:pt x="8692" y="2608"/>
                    <a:pt x="8894" y="2608"/>
                  </a:cubicBezTo>
                  <a:cubicBezTo>
                    <a:pt x="9311" y="2608"/>
                    <a:pt x="9692" y="2429"/>
                    <a:pt x="9930" y="2120"/>
                  </a:cubicBezTo>
                  <a:cubicBezTo>
                    <a:pt x="10501" y="2798"/>
                    <a:pt x="10847" y="3632"/>
                    <a:pt x="10847" y="4525"/>
                  </a:cubicBezTo>
                  <a:cubicBezTo>
                    <a:pt x="10847" y="4918"/>
                    <a:pt x="10513" y="5227"/>
                    <a:pt x="10109" y="5227"/>
                  </a:cubicBezTo>
                  <a:lnTo>
                    <a:pt x="9930" y="5227"/>
                  </a:lnTo>
                  <a:cubicBezTo>
                    <a:pt x="9930" y="5168"/>
                    <a:pt x="9942" y="5108"/>
                    <a:pt x="9942" y="5049"/>
                  </a:cubicBezTo>
                  <a:cubicBezTo>
                    <a:pt x="9942" y="4691"/>
                    <a:pt x="9823" y="4346"/>
                    <a:pt x="9608" y="4048"/>
                  </a:cubicBezTo>
                  <a:cubicBezTo>
                    <a:pt x="9573" y="4006"/>
                    <a:pt x="9520" y="3984"/>
                    <a:pt x="9470" y="3984"/>
                  </a:cubicBezTo>
                  <a:cubicBezTo>
                    <a:pt x="9437" y="3984"/>
                    <a:pt x="9406" y="3994"/>
                    <a:pt x="9382" y="4013"/>
                  </a:cubicBezTo>
                  <a:cubicBezTo>
                    <a:pt x="9311" y="4072"/>
                    <a:pt x="9287" y="4179"/>
                    <a:pt x="9347" y="4239"/>
                  </a:cubicBezTo>
                  <a:cubicBezTo>
                    <a:pt x="9525" y="4477"/>
                    <a:pt x="9620" y="4751"/>
                    <a:pt x="9620" y="5025"/>
                  </a:cubicBezTo>
                  <a:cubicBezTo>
                    <a:pt x="9620" y="5084"/>
                    <a:pt x="9620" y="5144"/>
                    <a:pt x="9608" y="5203"/>
                  </a:cubicBezTo>
                  <a:lnTo>
                    <a:pt x="6465" y="5203"/>
                  </a:lnTo>
                  <a:cubicBezTo>
                    <a:pt x="6453" y="5156"/>
                    <a:pt x="6453" y="5096"/>
                    <a:pt x="6453" y="5025"/>
                  </a:cubicBezTo>
                  <a:cubicBezTo>
                    <a:pt x="6453" y="4251"/>
                    <a:pt x="7168" y="3620"/>
                    <a:pt x="8025" y="3620"/>
                  </a:cubicBezTo>
                  <a:cubicBezTo>
                    <a:pt x="8323" y="3620"/>
                    <a:pt x="8608" y="3691"/>
                    <a:pt x="8858" y="3822"/>
                  </a:cubicBezTo>
                  <a:cubicBezTo>
                    <a:pt x="8881" y="3837"/>
                    <a:pt x="8907" y="3844"/>
                    <a:pt x="8933" y="3844"/>
                  </a:cubicBezTo>
                  <a:cubicBezTo>
                    <a:pt x="8991" y="3844"/>
                    <a:pt x="9052" y="3812"/>
                    <a:pt x="9085" y="3763"/>
                  </a:cubicBezTo>
                  <a:cubicBezTo>
                    <a:pt x="9132" y="3691"/>
                    <a:pt x="9096" y="3584"/>
                    <a:pt x="9025" y="3536"/>
                  </a:cubicBezTo>
                  <a:cubicBezTo>
                    <a:pt x="8727" y="3382"/>
                    <a:pt x="8382" y="3286"/>
                    <a:pt x="8025" y="3286"/>
                  </a:cubicBezTo>
                  <a:cubicBezTo>
                    <a:pt x="6965" y="3286"/>
                    <a:pt x="6120" y="4060"/>
                    <a:pt x="6120" y="5025"/>
                  </a:cubicBezTo>
                  <a:cubicBezTo>
                    <a:pt x="6120" y="5084"/>
                    <a:pt x="6120" y="5144"/>
                    <a:pt x="6132" y="5203"/>
                  </a:cubicBezTo>
                  <a:lnTo>
                    <a:pt x="1060" y="5203"/>
                  </a:lnTo>
                  <a:cubicBezTo>
                    <a:pt x="655" y="5203"/>
                    <a:pt x="333" y="4894"/>
                    <a:pt x="333" y="4513"/>
                  </a:cubicBezTo>
                  <a:lnTo>
                    <a:pt x="333" y="4417"/>
                  </a:lnTo>
                  <a:lnTo>
                    <a:pt x="345" y="4417"/>
                  </a:lnTo>
                  <a:cubicBezTo>
                    <a:pt x="464" y="4465"/>
                    <a:pt x="595" y="4501"/>
                    <a:pt x="714" y="4501"/>
                  </a:cubicBezTo>
                  <a:cubicBezTo>
                    <a:pt x="881" y="4501"/>
                    <a:pt x="1060" y="4453"/>
                    <a:pt x="1226" y="4382"/>
                  </a:cubicBezTo>
                  <a:cubicBezTo>
                    <a:pt x="1512" y="4239"/>
                    <a:pt x="1715" y="3989"/>
                    <a:pt x="1834" y="3691"/>
                  </a:cubicBezTo>
                  <a:cubicBezTo>
                    <a:pt x="2072" y="3084"/>
                    <a:pt x="1810" y="2393"/>
                    <a:pt x="1238" y="2167"/>
                  </a:cubicBezTo>
                  <a:cubicBezTo>
                    <a:pt x="2179" y="1060"/>
                    <a:pt x="3786" y="310"/>
                    <a:pt x="5596" y="310"/>
                  </a:cubicBezTo>
                  <a:close/>
                  <a:moveTo>
                    <a:pt x="6894" y="5572"/>
                  </a:moveTo>
                  <a:lnTo>
                    <a:pt x="7334" y="8573"/>
                  </a:lnTo>
                  <a:cubicBezTo>
                    <a:pt x="7370" y="8870"/>
                    <a:pt x="7287" y="9180"/>
                    <a:pt x="7072" y="9418"/>
                  </a:cubicBezTo>
                  <a:cubicBezTo>
                    <a:pt x="6870" y="9656"/>
                    <a:pt x="6584" y="9775"/>
                    <a:pt x="6275" y="9775"/>
                  </a:cubicBezTo>
                  <a:lnTo>
                    <a:pt x="4894" y="9775"/>
                  </a:lnTo>
                  <a:cubicBezTo>
                    <a:pt x="4572" y="9775"/>
                    <a:pt x="4298" y="9644"/>
                    <a:pt x="4084" y="9418"/>
                  </a:cubicBezTo>
                  <a:cubicBezTo>
                    <a:pt x="3870" y="9180"/>
                    <a:pt x="3786" y="8882"/>
                    <a:pt x="3834" y="8573"/>
                  </a:cubicBezTo>
                  <a:lnTo>
                    <a:pt x="4251" y="5572"/>
                  </a:lnTo>
                  <a:close/>
                  <a:moveTo>
                    <a:pt x="5584" y="0"/>
                  </a:moveTo>
                  <a:cubicBezTo>
                    <a:pt x="4096" y="0"/>
                    <a:pt x="2703" y="465"/>
                    <a:pt x="1655" y="1310"/>
                  </a:cubicBezTo>
                  <a:cubicBezTo>
                    <a:pt x="595" y="2167"/>
                    <a:pt x="0" y="3310"/>
                    <a:pt x="0" y="4525"/>
                  </a:cubicBezTo>
                  <a:lnTo>
                    <a:pt x="0" y="4537"/>
                  </a:lnTo>
                  <a:cubicBezTo>
                    <a:pt x="0" y="5108"/>
                    <a:pt x="476" y="5572"/>
                    <a:pt x="1060" y="5572"/>
                  </a:cubicBezTo>
                  <a:lnTo>
                    <a:pt x="3929" y="5572"/>
                  </a:lnTo>
                  <a:lnTo>
                    <a:pt x="3512" y="8525"/>
                  </a:lnTo>
                  <a:cubicBezTo>
                    <a:pt x="3453" y="8930"/>
                    <a:pt x="3572" y="9335"/>
                    <a:pt x="3846" y="9632"/>
                  </a:cubicBezTo>
                  <a:cubicBezTo>
                    <a:pt x="4108" y="9930"/>
                    <a:pt x="4489" y="10109"/>
                    <a:pt x="4882" y="10109"/>
                  </a:cubicBezTo>
                  <a:lnTo>
                    <a:pt x="6275" y="10109"/>
                  </a:lnTo>
                  <a:cubicBezTo>
                    <a:pt x="6668" y="10109"/>
                    <a:pt x="7061" y="9930"/>
                    <a:pt x="7311" y="9632"/>
                  </a:cubicBezTo>
                  <a:cubicBezTo>
                    <a:pt x="7584" y="9335"/>
                    <a:pt x="7703" y="8930"/>
                    <a:pt x="7644" y="8525"/>
                  </a:cubicBezTo>
                  <a:lnTo>
                    <a:pt x="7227" y="5572"/>
                  </a:lnTo>
                  <a:lnTo>
                    <a:pt x="10097" y="5572"/>
                  </a:lnTo>
                  <a:cubicBezTo>
                    <a:pt x="10680" y="5572"/>
                    <a:pt x="11132" y="5108"/>
                    <a:pt x="11156" y="4537"/>
                  </a:cubicBezTo>
                  <a:lnTo>
                    <a:pt x="11156" y="4525"/>
                  </a:lnTo>
                  <a:cubicBezTo>
                    <a:pt x="11168" y="3310"/>
                    <a:pt x="10585" y="2155"/>
                    <a:pt x="9513" y="1310"/>
                  </a:cubicBezTo>
                  <a:cubicBezTo>
                    <a:pt x="8465" y="465"/>
                    <a:pt x="7061" y="0"/>
                    <a:pt x="55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54"/>
            <p:cNvSpPr/>
            <p:nvPr/>
          </p:nvSpPr>
          <p:spPr>
            <a:xfrm>
              <a:off x="5055149" y="3409458"/>
              <a:ext cx="99840" cy="88416"/>
            </a:xfrm>
            <a:custGeom>
              <a:avLst/>
              <a:gdLst/>
              <a:ahLst/>
              <a:cxnLst/>
              <a:rect l="l" t="t" r="r" b="b"/>
              <a:pathLst>
                <a:path w="3120" h="2763" extrusionOk="0">
                  <a:moveTo>
                    <a:pt x="1560" y="1"/>
                  </a:moveTo>
                  <a:cubicBezTo>
                    <a:pt x="691" y="1"/>
                    <a:pt x="1" y="620"/>
                    <a:pt x="1" y="1382"/>
                  </a:cubicBezTo>
                  <a:cubicBezTo>
                    <a:pt x="1" y="2144"/>
                    <a:pt x="691" y="2763"/>
                    <a:pt x="1560" y="2763"/>
                  </a:cubicBezTo>
                  <a:cubicBezTo>
                    <a:pt x="2418" y="2763"/>
                    <a:pt x="3120" y="2144"/>
                    <a:pt x="3120" y="1382"/>
                  </a:cubicBezTo>
                  <a:cubicBezTo>
                    <a:pt x="3108" y="1084"/>
                    <a:pt x="3013" y="798"/>
                    <a:pt x="2822" y="560"/>
                  </a:cubicBezTo>
                  <a:cubicBezTo>
                    <a:pt x="2790" y="521"/>
                    <a:pt x="2742" y="503"/>
                    <a:pt x="2697" y="503"/>
                  </a:cubicBezTo>
                  <a:cubicBezTo>
                    <a:pt x="2659" y="503"/>
                    <a:pt x="2623" y="515"/>
                    <a:pt x="2596" y="536"/>
                  </a:cubicBezTo>
                  <a:cubicBezTo>
                    <a:pt x="2525" y="584"/>
                    <a:pt x="2525" y="691"/>
                    <a:pt x="2572" y="751"/>
                  </a:cubicBezTo>
                  <a:cubicBezTo>
                    <a:pt x="2715" y="929"/>
                    <a:pt x="2799" y="1144"/>
                    <a:pt x="2799" y="1370"/>
                  </a:cubicBezTo>
                  <a:cubicBezTo>
                    <a:pt x="2799" y="1941"/>
                    <a:pt x="2239" y="2418"/>
                    <a:pt x="1560" y="2418"/>
                  </a:cubicBezTo>
                  <a:cubicBezTo>
                    <a:pt x="870" y="2418"/>
                    <a:pt x="322" y="1941"/>
                    <a:pt x="322" y="1370"/>
                  </a:cubicBezTo>
                  <a:cubicBezTo>
                    <a:pt x="322" y="786"/>
                    <a:pt x="870" y="310"/>
                    <a:pt x="1560" y="310"/>
                  </a:cubicBezTo>
                  <a:cubicBezTo>
                    <a:pt x="1739" y="310"/>
                    <a:pt x="1917" y="334"/>
                    <a:pt x="2084" y="417"/>
                  </a:cubicBezTo>
                  <a:cubicBezTo>
                    <a:pt x="2104" y="423"/>
                    <a:pt x="2124" y="426"/>
                    <a:pt x="2144" y="426"/>
                  </a:cubicBezTo>
                  <a:cubicBezTo>
                    <a:pt x="2208" y="426"/>
                    <a:pt x="2268" y="395"/>
                    <a:pt x="2287" y="322"/>
                  </a:cubicBezTo>
                  <a:cubicBezTo>
                    <a:pt x="2322" y="239"/>
                    <a:pt x="2287" y="143"/>
                    <a:pt x="2203" y="120"/>
                  </a:cubicBezTo>
                  <a:cubicBezTo>
                    <a:pt x="1989" y="24"/>
                    <a:pt x="1787" y="1"/>
                    <a:pt x="15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5" name="Google Shape;565;p54"/>
          <p:cNvSpPr/>
          <p:nvPr/>
        </p:nvSpPr>
        <p:spPr>
          <a:xfrm>
            <a:off x="2151622" y="3154442"/>
            <a:ext cx="262944" cy="354720"/>
          </a:xfrm>
          <a:custGeom>
            <a:avLst/>
            <a:gdLst/>
            <a:ahLst/>
            <a:cxnLst/>
            <a:rect l="l" t="t" r="r" b="b"/>
            <a:pathLst>
              <a:path w="8217" h="11085" extrusionOk="0">
                <a:moveTo>
                  <a:pt x="5359" y="1298"/>
                </a:moveTo>
                <a:cubicBezTo>
                  <a:pt x="5775" y="1298"/>
                  <a:pt x="6180" y="1370"/>
                  <a:pt x="6526" y="1465"/>
                </a:cubicBezTo>
                <a:cubicBezTo>
                  <a:pt x="6728" y="1524"/>
                  <a:pt x="6930" y="1584"/>
                  <a:pt x="7085" y="1643"/>
                </a:cubicBezTo>
                <a:cubicBezTo>
                  <a:pt x="7004" y="1642"/>
                  <a:pt x="6923" y="1641"/>
                  <a:pt x="6842" y="1641"/>
                </a:cubicBezTo>
                <a:cubicBezTo>
                  <a:pt x="6387" y="1641"/>
                  <a:pt x="5932" y="1671"/>
                  <a:pt x="5478" y="1762"/>
                </a:cubicBezTo>
                <a:cubicBezTo>
                  <a:pt x="4811" y="1881"/>
                  <a:pt x="4144" y="2108"/>
                  <a:pt x="3513" y="2405"/>
                </a:cubicBezTo>
                <a:cubicBezTo>
                  <a:pt x="3489" y="2417"/>
                  <a:pt x="3454" y="2429"/>
                  <a:pt x="3418" y="2441"/>
                </a:cubicBezTo>
                <a:cubicBezTo>
                  <a:pt x="3394" y="2262"/>
                  <a:pt x="3442" y="1941"/>
                  <a:pt x="3835" y="1703"/>
                </a:cubicBezTo>
                <a:cubicBezTo>
                  <a:pt x="4323" y="1405"/>
                  <a:pt x="4859" y="1298"/>
                  <a:pt x="5359" y="1298"/>
                </a:cubicBezTo>
                <a:close/>
                <a:moveTo>
                  <a:pt x="1537" y="298"/>
                </a:moveTo>
                <a:cubicBezTo>
                  <a:pt x="1465" y="679"/>
                  <a:pt x="1406" y="1179"/>
                  <a:pt x="1406" y="1715"/>
                </a:cubicBezTo>
                <a:cubicBezTo>
                  <a:pt x="1406" y="2251"/>
                  <a:pt x="1453" y="2763"/>
                  <a:pt x="1537" y="3132"/>
                </a:cubicBezTo>
                <a:cubicBezTo>
                  <a:pt x="1465" y="3144"/>
                  <a:pt x="1406" y="3203"/>
                  <a:pt x="1406" y="3298"/>
                </a:cubicBezTo>
                <a:cubicBezTo>
                  <a:pt x="1406" y="3382"/>
                  <a:pt x="1477" y="3453"/>
                  <a:pt x="1573" y="3453"/>
                </a:cubicBezTo>
                <a:cubicBezTo>
                  <a:pt x="1668" y="3453"/>
                  <a:pt x="1751" y="3548"/>
                  <a:pt x="1751" y="3632"/>
                </a:cubicBezTo>
                <a:cubicBezTo>
                  <a:pt x="1751" y="3739"/>
                  <a:pt x="1656" y="3822"/>
                  <a:pt x="1573" y="3822"/>
                </a:cubicBezTo>
                <a:lnTo>
                  <a:pt x="525" y="3822"/>
                </a:lnTo>
                <a:cubicBezTo>
                  <a:pt x="418" y="3822"/>
                  <a:pt x="346" y="3727"/>
                  <a:pt x="346" y="3632"/>
                </a:cubicBezTo>
                <a:cubicBezTo>
                  <a:pt x="346" y="3536"/>
                  <a:pt x="441" y="3453"/>
                  <a:pt x="525" y="3453"/>
                </a:cubicBezTo>
                <a:lnTo>
                  <a:pt x="870" y="3453"/>
                </a:lnTo>
                <a:cubicBezTo>
                  <a:pt x="953" y="3453"/>
                  <a:pt x="1037" y="3382"/>
                  <a:pt x="1037" y="3298"/>
                </a:cubicBezTo>
                <a:cubicBezTo>
                  <a:pt x="1037" y="3203"/>
                  <a:pt x="953" y="3132"/>
                  <a:pt x="870" y="3132"/>
                </a:cubicBezTo>
                <a:lnTo>
                  <a:pt x="560" y="3132"/>
                </a:lnTo>
                <a:cubicBezTo>
                  <a:pt x="632" y="2763"/>
                  <a:pt x="691" y="2251"/>
                  <a:pt x="691" y="1715"/>
                </a:cubicBezTo>
                <a:cubicBezTo>
                  <a:pt x="691" y="1179"/>
                  <a:pt x="644" y="679"/>
                  <a:pt x="560" y="298"/>
                </a:cubicBezTo>
                <a:close/>
                <a:moveTo>
                  <a:pt x="4723" y="3566"/>
                </a:moveTo>
                <a:cubicBezTo>
                  <a:pt x="5218" y="3566"/>
                  <a:pt x="5698" y="3690"/>
                  <a:pt x="6168" y="3953"/>
                </a:cubicBezTo>
                <a:cubicBezTo>
                  <a:pt x="6692" y="4251"/>
                  <a:pt x="7073" y="4715"/>
                  <a:pt x="7299" y="5346"/>
                </a:cubicBezTo>
                <a:cubicBezTo>
                  <a:pt x="7383" y="5608"/>
                  <a:pt x="7430" y="5846"/>
                  <a:pt x="7466" y="6001"/>
                </a:cubicBezTo>
                <a:cubicBezTo>
                  <a:pt x="6823" y="5763"/>
                  <a:pt x="5049" y="5013"/>
                  <a:pt x="3978" y="3656"/>
                </a:cubicBezTo>
                <a:cubicBezTo>
                  <a:pt x="4230" y="3596"/>
                  <a:pt x="4478" y="3566"/>
                  <a:pt x="4723" y="3566"/>
                </a:cubicBezTo>
                <a:close/>
                <a:moveTo>
                  <a:pt x="1537" y="4144"/>
                </a:moveTo>
                <a:cubicBezTo>
                  <a:pt x="1465" y="4513"/>
                  <a:pt x="1406" y="5025"/>
                  <a:pt x="1406" y="5561"/>
                </a:cubicBezTo>
                <a:cubicBezTo>
                  <a:pt x="1406" y="6096"/>
                  <a:pt x="1453" y="6596"/>
                  <a:pt x="1537" y="6977"/>
                </a:cubicBezTo>
                <a:lnTo>
                  <a:pt x="560" y="6977"/>
                </a:lnTo>
                <a:cubicBezTo>
                  <a:pt x="632" y="6596"/>
                  <a:pt x="691" y="6096"/>
                  <a:pt x="691" y="5561"/>
                </a:cubicBezTo>
                <a:cubicBezTo>
                  <a:pt x="691" y="5025"/>
                  <a:pt x="632" y="4513"/>
                  <a:pt x="560" y="4144"/>
                </a:cubicBezTo>
                <a:close/>
                <a:moveTo>
                  <a:pt x="1573" y="7299"/>
                </a:moveTo>
                <a:cubicBezTo>
                  <a:pt x="1656" y="7299"/>
                  <a:pt x="1751" y="7370"/>
                  <a:pt x="1751" y="7477"/>
                </a:cubicBezTo>
                <a:cubicBezTo>
                  <a:pt x="1751" y="7585"/>
                  <a:pt x="1656" y="7656"/>
                  <a:pt x="1573" y="7656"/>
                </a:cubicBezTo>
                <a:lnTo>
                  <a:pt x="525" y="7656"/>
                </a:lnTo>
                <a:cubicBezTo>
                  <a:pt x="418" y="7656"/>
                  <a:pt x="346" y="7573"/>
                  <a:pt x="346" y="7477"/>
                </a:cubicBezTo>
                <a:cubicBezTo>
                  <a:pt x="346" y="7394"/>
                  <a:pt x="441" y="7299"/>
                  <a:pt x="525" y="7299"/>
                </a:cubicBezTo>
                <a:close/>
                <a:moveTo>
                  <a:pt x="3966" y="5310"/>
                </a:moveTo>
                <a:cubicBezTo>
                  <a:pt x="5049" y="6751"/>
                  <a:pt x="6109" y="7489"/>
                  <a:pt x="6526" y="7751"/>
                </a:cubicBezTo>
                <a:lnTo>
                  <a:pt x="5466" y="8799"/>
                </a:lnTo>
                <a:cubicBezTo>
                  <a:pt x="4251" y="7799"/>
                  <a:pt x="3501" y="6156"/>
                  <a:pt x="3311" y="5680"/>
                </a:cubicBezTo>
                <a:lnTo>
                  <a:pt x="3966" y="5310"/>
                </a:lnTo>
                <a:close/>
                <a:moveTo>
                  <a:pt x="1525" y="7989"/>
                </a:moveTo>
                <a:cubicBezTo>
                  <a:pt x="1453" y="8358"/>
                  <a:pt x="1394" y="8859"/>
                  <a:pt x="1394" y="9394"/>
                </a:cubicBezTo>
                <a:cubicBezTo>
                  <a:pt x="1406" y="9930"/>
                  <a:pt x="1453" y="10442"/>
                  <a:pt x="1525" y="10811"/>
                </a:cubicBezTo>
                <a:lnTo>
                  <a:pt x="537" y="10811"/>
                </a:lnTo>
                <a:cubicBezTo>
                  <a:pt x="608" y="10442"/>
                  <a:pt x="668" y="9930"/>
                  <a:pt x="668" y="9394"/>
                </a:cubicBezTo>
                <a:cubicBezTo>
                  <a:pt x="668" y="8859"/>
                  <a:pt x="632" y="8358"/>
                  <a:pt x="537" y="7989"/>
                </a:cubicBezTo>
                <a:close/>
                <a:moveTo>
                  <a:pt x="346" y="0"/>
                </a:moveTo>
                <a:cubicBezTo>
                  <a:pt x="299" y="0"/>
                  <a:pt x="239" y="36"/>
                  <a:pt x="215" y="60"/>
                </a:cubicBezTo>
                <a:cubicBezTo>
                  <a:pt x="179" y="107"/>
                  <a:pt x="168" y="155"/>
                  <a:pt x="179" y="215"/>
                </a:cubicBezTo>
                <a:cubicBezTo>
                  <a:pt x="287" y="560"/>
                  <a:pt x="346" y="1119"/>
                  <a:pt x="346" y="1727"/>
                </a:cubicBezTo>
                <a:cubicBezTo>
                  <a:pt x="346" y="2346"/>
                  <a:pt x="287" y="2905"/>
                  <a:pt x="179" y="3251"/>
                </a:cubicBezTo>
                <a:cubicBezTo>
                  <a:pt x="84" y="3334"/>
                  <a:pt x="1" y="3489"/>
                  <a:pt x="1" y="3632"/>
                </a:cubicBezTo>
                <a:cubicBezTo>
                  <a:pt x="1" y="3786"/>
                  <a:pt x="84" y="3929"/>
                  <a:pt x="179" y="4025"/>
                </a:cubicBezTo>
                <a:cubicBezTo>
                  <a:pt x="287" y="4370"/>
                  <a:pt x="346" y="4929"/>
                  <a:pt x="346" y="5549"/>
                </a:cubicBezTo>
                <a:cubicBezTo>
                  <a:pt x="346" y="6156"/>
                  <a:pt x="287" y="6715"/>
                  <a:pt x="179" y="7061"/>
                </a:cubicBezTo>
                <a:cubicBezTo>
                  <a:pt x="84" y="7156"/>
                  <a:pt x="1" y="7299"/>
                  <a:pt x="1" y="7454"/>
                </a:cubicBezTo>
                <a:cubicBezTo>
                  <a:pt x="1" y="7596"/>
                  <a:pt x="84" y="7751"/>
                  <a:pt x="179" y="7835"/>
                </a:cubicBezTo>
                <a:cubicBezTo>
                  <a:pt x="287" y="8180"/>
                  <a:pt x="346" y="8739"/>
                  <a:pt x="346" y="9359"/>
                </a:cubicBezTo>
                <a:cubicBezTo>
                  <a:pt x="346" y="9966"/>
                  <a:pt x="287" y="10525"/>
                  <a:pt x="179" y="10871"/>
                </a:cubicBezTo>
                <a:cubicBezTo>
                  <a:pt x="168" y="10918"/>
                  <a:pt x="179" y="10978"/>
                  <a:pt x="215" y="11025"/>
                </a:cubicBezTo>
                <a:cubicBezTo>
                  <a:pt x="239" y="11061"/>
                  <a:pt x="287" y="11085"/>
                  <a:pt x="346" y="11085"/>
                </a:cubicBezTo>
                <a:lnTo>
                  <a:pt x="1751" y="11085"/>
                </a:lnTo>
                <a:cubicBezTo>
                  <a:pt x="1787" y="11085"/>
                  <a:pt x="1846" y="11049"/>
                  <a:pt x="1882" y="11025"/>
                </a:cubicBezTo>
                <a:cubicBezTo>
                  <a:pt x="1906" y="10978"/>
                  <a:pt x="1930" y="10930"/>
                  <a:pt x="1906" y="10871"/>
                </a:cubicBezTo>
                <a:cubicBezTo>
                  <a:pt x="1799" y="10525"/>
                  <a:pt x="1739" y="9966"/>
                  <a:pt x="1739" y="9359"/>
                </a:cubicBezTo>
                <a:cubicBezTo>
                  <a:pt x="1739" y="8739"/>
                  <a:pt x="1799" y="8180"/>
                  <a:pt x="1906" y="7835"/>
                </a:cubicBezTo>
                <a:cubicBezTo>
                  <a:pt x="2013" y="7751"/>
                  <a:pt x="2084" y="7596"/>
                  <a:pt x="2084" y="7454"/>
                </a:cubicBezTo>
                <a:cubicBezTo>
                  <a:pt x="2084" y="7299"/>
                  <a:pt x="2013" y="7156"/>
                  <a:pt x="1906" y="7061"/>
                </a:cubicBezTo>
                <a:cubicBezTo>
                  <a:pt x="1799" y="6715"/>
                  <a:pt x="1739" y="6156"/>
                  <a:pt x="1739" y="5549"/>
                </a:cubicBezTo>
                <a:cubicBezTo>
                  <a:pt x="1739" y="5346"/>
                  <a:pt x="1739" y="5156"/>
                  <a:pt x="1763" y="4977"/>
                </a:cubicBezTo>
                <a:cubicBezTo>
                  <a:pt x="1882" y="4846"/>
                  <a:pt x="2299" y="4453"/>
                  <a:pt x="2870" y="4120"/>
                </a:cubicBezTo>
                <a:lnTo>
                  <a:pt x="3347" y="5287"/>
                </a:lnTo>
                <a:lnTo>
                  <a:pt x="3037" y="5465"/>
                </a:lnTo>
                <a:cubicBezTo>
                  <a:pt x="2966" y="5513"/>
                  <a:pt x="2930" y="5584"/>
                  <a:pt x="2966" y="5668"/>
                </a:cubicBezTo>
                <a:cubicBezTo>
                  <a:pt x="2989" y="5751"/>
                  <a:pt x="3823" y="7942"/>
                  <a:pt x="5394" y="9144"/>
                </a:cubicBezTo>
                <a:cubicBezTo>
                  <a:pt x="5418" y="9180"/>
                  <a:pt x="5454" y="9180"/>
                  <a:pt x="5490" y="9180"/>
                </a:cubicBezTo>
                <a:cubicBezTo>
                  <a:pt x="5537" y="9180"/>
                  <a:pt x="5585" y="9156"/>
                  <a:pt x="5609" y="9132"/>
                </a:cubicBezTo>
                <a:lnTo>
                  <a:pt x="6918" y="7823"/>
                </a:lnTo>
                <a:cubicBezTo>
                  <a:pt x="6954" y="7787"/>
                  <a:pt x="6978" y="7727"/>
                  <a:pt x="6966" y="7692"/>
                </a:cubicBezTo>
                <a:cubicBezTo>
                  <a:pt x="6954" y="7644"/>
                  <a:pt x="6918" y="7596"/>
                  <a:pt x="6883" y="7573"/>
                </a:cubicBezTo>
                <a:cubicBezTo>
                  <a:pt x="6883" y="7573"/>
                  <a:pt x="6537" y="7394"/>
                  <a:pt x="6049" y="6989"/>
                </a:cubicBezTo>
                <a:cubicBezTo>
                  <a:pt x="5585" y="6620"/>
                  <a:pt x="4871" y="5965"/>
                  <a:pt x="4156" y="4989"/>
                </a:cubicBezTo>
                <a:cubicBezTo>
                  <a:pt x="4128" y="4946"/>
                  <a:pt x="4078" y="4925"/>
                  <a:pt x="4029" y="4925"/>
                </a:cubicBezTo>
                <a:cubicBezTo>
                  <a:pt x="3997" y="4925"/>
                  <a:pt x="3966" y="4934"/>
                  <a:pt x="3942" y="4953"/>
                </a:cubicBezTo>
                <a:lnTo>
                  <a:pt x="3644" y="5132"/>
                </a:lnTo>
                <a:lnTo>
                  <a:pt x="3168" y="3965"/>
                </a:lnTo>
                <a:cubicBezTo>
                  <a:pt x="3335" y="3894"/>
                  <a:pt x="3501" y="3822"/>
                  <a:pt x="3668" y="3763"/>
                </a:cubicBezTo>
                <a:cubicBezTo>
                  <a:pt x="4359" y="4691"/>
                  <a:pt x="5394" y="5370"/>
                  <a:pt x="6133" y="5751"/>
                </a:cubicBezTo>
                <a:cubicBezTo>
                  <a:pt x="6954" y="6180"/>
                  <a:pt x="7597" y="6394"/>
                  <a:pt x="7621" y="6406"/>
                </a:cubicBezTo>
                <a:cubicBezTo>
                  <a:pt x="7645" y="6406"/>
                  <a:pt x="7657" y="6418"/>
                  <a:pt x="7669" y="6418"/>
                </a:cubicBezTo>
                <a:cubicBezTo>
                  <a:pt x="7704" y="6418"/>
                  <a:pt x="7740" y="6406"/>
                  <a:pt x="7776" y="6394"/>
                </a:cubicBezTo>
                <a:cubicBezTo>
                  <a:pt x="7823" y="6358"/>
                  <a:pt x="7835" y="6299"/>
                  <a:pt x="7835" y="6263"/>
                </a:cubicBezTo>
                <a:cubicBezTo>
                  <a:pt x="7835" y="6239"/>
                  <a:pt x="7811" y="5811"/>
                  <a:pt x="7633" y="5275"/>
                </a:cubicBezTo>
                <a:cubicBezTo>
                  <a:pt x="7383" y="4560"/>
                  <a:pt x="6942" y="4013"/>
                  <a:pt x="6359" y="3679"/>
                </a:cubicBezTo>
                <a:cubicBezTo>
                  <a:pt x="5848" y="3401"/>
                  <a:pt x="5309" y="3261"/>
                  <a:pt x="4754" y="3261"/>
                </a:cubicBezTo>
                <a:cubicBezTo>
                  <a:pt x="4171" y="3261"/>
                  <a:pt x="3570" y="3416"/>
                  <a:pt x="2966" y="3727"/>
                </a:cubicBezTo>
                <a:cubicBezTo>
                  <a:pt x="2477" y="3977"/>
                  <a:pt x="2084" y="4275"/>
                  <a:pt x="1834" y="4501"/>
                </a:cubicBezTo>
                <a:cubicBezTo>
                  <a:pt x="1858" y="4322"/>
                  <a:pt x="1894" y="4179"/>
                  <a:pt x="1918" y="4060"/>
                </a:cubicBezTo>
                <a:cubicBezTo>
                  <a:pt x="2013" y="3977"/>
                  <a:pt x="2073" y="3858"/>
                  <a:pt x="2096" y="3739"/>
                </a:cubicBezTo>
                <a:cubicBezTo>
                  <a:pt x="2263" y="3608"/>
                  <a:pt x="2811" y="3132"/>
                  <a:pt x="3692" y="2715"/>
                </a:cubicBezTo>
                <a:cubicBezTo>
                  <a:pt x="4299" y="2429"/>
                  <a:pt x="4930" y="2227"/>
                  <a:pt x="5585" y="2108"/>
                </a:cubicBezTo>
                <a:cubicBezTo>
                  <a:pt x="6017" y="2024"/>
                  <a:pt x="6460" y="1982"/>
                  <a:pt x="6905" y="1982"/>
                </a:cubicBezTo>
                <a:cubicBezTo>
                  <a:pt x="7282" y="1982"/>
                  <a:pt x="7661" y="2012"/>
                  <a:pt x="8038" y="2072"/>
                </a:cubicBezTo>
                <a:cubicBezTo>
                  <a:pt x="8050" y="2076"/>
                  <a:pt x="8063" y="2078"/>
                  <a:pt x="8076" y="2078"/>
                </a:cubicBezTo>
                <a:cubicBezTo>
                  <a:pt x="8137" y="2078"/>
                  <a:pt x="8197" y="2036"/>
                  <a:pt x="8216" y="1977"/>
                </a:cubicBezTo>
                <a:cubicBezTo>
                  <a:pt x="8204" y="1870"/>
                  <a:pt x="8180" y="1798"/>
                  <a:pt x="8121" y="1751"/>
                </a:cubicBezTo>
                <a:cubicBezTo>
                  <a:pt x="8085" y="1727"/>
                  <a:pt x="7478" y="1381"/>
                  <a:pt x="6609" y="1155"/>
                </a:cubicBezTo>
                <a:cubicBezTo>
                  <a:pt x="6168" y="1040"/>
                  <a:pt x="5744" y="982"/>
                  <a:pt x="5346" y="982"/>
                </a:cubicBezTo>
                <a:cubicBezTo>
                  <a:pt x="4713" y="982"/>
                  <a:pt x="4143" y="1129"/>
                  <a:pt x="3668" y="1429"/>
                </a:cubicBezTo>
                <a:cubicBezTo>
                  <a:pt x="3097" y="1786"/>
                  <a:pt x="3049" y="2310"/>
                  <a:pt x="3120" y="2608"/>
                </a:cubicBezTo>
                <a:cubicBezTo>
                  <a:pt x="2596" y="2894"/>
                  <a:pt x="2204" y="3179"/>
                  <a:pt x="2001" y="3358"/>
                </a:cubicBezTo>
                <a:cubicBezTo>
                  <a:pt x="1965" y="3310"/>
                  <a:pt x="1942" y="3286"/>
                  <a:pt x="1906" y="3251"/>
                </a:cubicBezTo>
                <a:cubicBezTo>
                  <a:pt x="1799" y="2905"/>
                  <a:pt x="1739" y="2346"/>
                  <a:pt x="1739" y="1727"/>
                </a:cubicBezTo>
                <a:cubicBezTo>
                  <a:pt x="1739" y="1119"/>
                  <a:pt x="1799" y="560"/>
                  <a:pt x="1906" y="215"/>
                </a:cubicBezTo>
                <a:cubicBezTo>
                  <a:pt x="1930" y="167"/>
                  <a:pt x="1906" y="107"/>
                  <a:pt x="1882" y="60"/>
                </a:cubicBezTo>
                <a:cubicBezTo>
                  <a:pt x="1846" y="24"/>
                  <a:pt x="1799" y="0"/>
                  <a:pt x="175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AA84F"/>
        </a:solidFill>
        <a:effectLst/>
      </p:bgPr>
    </p:bg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7"/>
          <p:cNvSpPr txBox="1">
            <a:spLocks noGrp="1"/>
          </p:cNvSpPr>
          <p:nvPr>
            <p:ph type="subTitle" idx="1"/>
          </p:nvPr>
        </p:nvSpPr>
        <p:spPr>
          <a:xfrm>
            <a:off x="3821687" y="1701025"/>
            <a:ext cx="3813000" cy="94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NGUYỄN BẮC GIANG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NGUYỄN HOÀNG NAM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NGUYỄN THANH THỦY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PHẠM QUỐC HOÀNG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NGUYỄN ĐẶNG THÁI SƠN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TRẦN BÙI THÀNH</a:t>
            </a:r>
            <a:endParaRPr/>
          </a:p>
        </p:txBody>
      </p:sp>
      <p:sp>
        <p:nvSpPr>
          <p:cNvPr id="325" name="Google Shape;325;p37"/>
          <p:cNvSpPr txBox="1">
            <a:spLocks noGrp="1"/>
          </p:cNvSpPr>
          <p:nvPr>
            <p:ph type="title"/>
          </p:nvPr>
        </p:nvSpPr>
        <p:spPr>
          <a:xfrm>
            <a:off x="1516300" y="2520900"/>
            <a:ext cx="2234700" cy="94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TEAM</a:t>
            </a:r>
            <a:r>
              <a:rPr lang="en"/>
              <a:t> </a:t>
            </a:r>
            <a:r>
              <a:rPr lang="en" b="0"/>
              <a:t>MEMBERS</a:t>
            </a:r>
            <a:endParaRPr b="0"/>
          </a:p>
        </p:txBody>
      </p:sp>
      <p:pic>
        <p:nvPicPr>
          <p:cNvPr id="326" name="Google Shape;326;p37"/>
          <p:cNvPicPr preferRelativeResize="0"/>
          <p:nvPr/>
        </p:nvPicPr>
        <p:blipFill rotWithShape="1">
          <a:blip r:embed="rId3">
            <a:alphaModFix/>
          </a:blip>
          <a:srcRect t="16547" b="16540"/>
          <a:stretch/>
        </p:blipFill>
        <p:spPr>
          <a:xfrm>
            <a:off x="6354475" y="3567150"/>
            <a:ext cx="1898725" cy="1270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3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22667" y="1104458"/>
            <a:ext cx="1270420" cy="12704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AA84F"/>
        </a:solidFill>
        <a:effectLst/>
      </p:bgPr>
    </p:bg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55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MARKET </a:t>
            </a:r>
            <a:r>
              <a:rPr lang="en">
                <a:solidFill>
                  <a:schemeClr val="lt1"/>
                </a:solidFill>
              </a:rPr>
              <a:t>SIZE</a:t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571" name="Google Shape;571;p55"/>
          <p:cNvGrpSpPr/>
          <p:nvPr/>
        </p:nvGrpSpPr>
        <p:grpSpPr>
          <a:xfrm>
            <a:off x="905074" y="1618960"/>
            <a:ext cx="4864070" cy="2591267"/>
            <a:chOff x="233350" y="949250"/>
            <a:chExt cx="7137300" cy="3802300"/>
          </a:xfrm>
        </p:grpSpPr>
        <p:sp>
          <p:nvSpPr>
            <p:cNvPr id="572" name="Google Shape;572;p55"/>
            <p:cNvSpPr/>
            <p:nvPr/>
          </p:nvSpPr>
          <p:spPr>
            <a:xfrm>
              <a:off x="4428450" y="2808675"/>
              <a:ext cx="1478900" cy="330100"/>
            </a:xfrm>
            <a:custGeom>
              <a:avLst/>
              <a:gdLst/>
              <a:ahLst/>
              <a:cxnLst/>
              <a:rect l="l" t="t" r="r" b="b"/>
              <a:pathLst>
                <a:path w="59156" h="13204" extrusionOk="0">
                  <a:moveTo>
                    <a:pt x="1" y="0"/>
                  </a:moveTo>
                  <a:lnTo>
                    <a:pt x="1" y="0"/>
                  </a:lnTo>
                  <a:close/>
                  <a:moveTo>
                    <a:pt x="59155" y="13203"/>
                  </a:move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55"/>
            <p:cNvSpPr/>
            <p:nvPr/>
          </p:nvSpPr>
          <p:spPr>
            <a:xfrm>
              <a:off x="2909400" y="1076125"/>
              <a:ext cx="4118650" cy="3109225"/>
            </a:xfrm>
            <a:custGeom>
              <a:avLst/>
              <a:gdLst/>
              <a:ahLst/>
              <a:cxnLst/>
              <a:rect l="l" t="t" r="r" b="b"/>
              <a:pathLst>
                <a:path w="164746" h="124369" extrusionOk="0">
                  <a:moveTo>
                    <a:pt x="49520" y="11070"/>
                  </a:moveTo>
                  <a:cubicBezTo>
                    <a:pt x="49737" y="11070"/>
                    <a:pt x="49861" y="11136"/>
                    <a:pt x="49875" y="11358"/>
                  </a:cubicBezTo>
                  <a:cubicBezTo>
                    <a:pt x="49875" y="11575"/>
                    <a:pt x="49818" y="11698"/>
                    <a:pt x="49684" y="11698"/>
                  </a:cubicBezTo>
                  <a:cubicBezTo>
                    <a:pt x="49636" y="11698"/>
                    <a:pt x="49580" y="11683"/>
                    <a:pt x="49512" y="11651"/>
                  </a:cubicBezTo>
                  <a:cubicBezTo>
                    <a:pt x="49305" y="11565"/>
                    <a:pt x="49115" y="11444"/>
                    <a:pt x="48925" y="11323"/>
                  </a:cubicBezTo>
                  <a:lnTo>
                    <a:pt x="49339" y="11081"/>
                  </a:lnTo>
                  <a:cubicBezTo>
                    <a:pt x="49405" y="11074"/>
                    <a:pt x="49465" y="11070"/>
                    <a:pt x="49520" y="11070"/>
                  </a:cubicBezTo>
                  <a:close/>
                  <a:moveTo>
                    <a:pt x="46983" y="11081"/>
                  </a:moveTo>
                  <a:cubicBezTo>
                    <a:pt x="47014" y="11081"/>
                    <a:pt x="47051" y="11087"/>
                    <a:pt x="47093" y="11098"/>
                  </a:cubicBezTo>
                  <a:cubicBezTo>
                    <a:pt x="47369" y="11185"/>
                    <a:pt x="47870" y="11168"/>
                    <a:pt x="47767" y="11686"/>
                  </a:cubicBezTo>
                  <a:cubicBezTo>
                    <a:pt x="47732" y="11893"/>
                    <a:pt x="47888" y="12274"/>
                    <a:pt x="47490" y="12343"/>
                  </a:cubicBezTo>
                  <a:cubicBezTo>
                    <a:pt x="47110" y="12222"/>
                    <a:pt x="46834" y="11893"/>
                    <a:pt x="46799" y="11496"/>
                  </a:cubicBezTo>
                  <a:cubicBezTo>
                    <a:pt x="46784" y="11302"/>
                    <a:pt x="46782" y="11081"/>
                    <a:pt x="46983" y="11081"/>
                  </a:cubicBezTo>
                  <a:close/>
                  <a:moveTo>
                    <a:pt x="38158" y="11530"/>
                  </a:moveTo>
                  <a:cubicBezTo>
                    <a:pt x="38279" y="11530"/>
                    <a:pt x="38417" y="11703"/>
                    <a:pt x="38642" y="11876"/>
                  </a:cubicBezTo>
                  <a:cubicBezTo>
                    <a:pt x="38366" y="12118"/>
                    <a:pt x="38089" y="12360"/>
                    <a:pt x="37778" y="12585"/>
                  </a:cubicBezTo>
                  <a:cubicBezTo>
                    <a:pt x="35549" y="13967"/>
                    <a:pt x="35514" y="15903"/>
                    <a:pt x="37692" y="17268"/>
                  </a:cubicBezTo>
                  <a:cubicBezTo>
                    <a:pt x="38003" y="17458"/>
                    <a:pt x="38227" y="17631"/>
                    <a:pt x="38158" y="18080"/>
                  </a:cubicBezTo>
                  <a:cubicBezTo>
                    <a:pt x="38106" y="18529"/>
                    <a:pt x="37951" y="18599"/>
                    <a:pt x="37553" y="18737"/>
                  </a:cubicBezTo>
                  <a:cubicBezTo>
                    <a:pt x="36568" y="19117"/>
                    <a:pt x="36309" y="19981"/>
                    <a:pt x="36378" y="20949"/>
                  </a:cubicBezTo>
                  <a:cubicBezTo>
                    <a:pt x="36427" y="21679"/>
                    <a:pt x="36279" y="22143"/>
                    <a:pt x="35819" y="22143"/>
                  </a:cubicBezTo>
                  <a:cubicBezTo>
                    <a:pt x="35625" y="22143"/>
                    <a:pt x="35377" y="22061"/>
                    <a:pt x="35065" y="21882"/>
                  </a:cubicBezTo>
                  <a:cubicBezTo>
                    <a:pt x="34913" y="21798"/>
                    <a:pt x="34745" y="21754"/>
                    <a:pt x="34578" y="21754"/>
                  </a:cubicBezTo>
                  <a:cubicBezTo>
                    <a:pt x="34403" y="21754"/>
                    <a:pt x="34230" y="21802"/>
                    <a:pt x="34080" y="21899"/>
                  </a:cubicBezTo>
                  <a:cubicBezTo>
                    <a:pt x="33134" y="22372"/>
                    <a:pt x="32094" y="22613"/>
                    <a:pt x="31041" y="22613"/>
                  </a:cubicBezTo>
                  <a:cubicBezTo>
                    <a:pt x="30747" y="22613"/>
                    <a:pt x="30451" y="22594"/>
                    <a:pt x="30157" y="22556"/>
                  </a:cubicBezTo>
                  <a:cubicBezTo>
                    <a:pt x="29915" y="22521"/>
                    <a:pt x="29759" y="22608"/>
                    <a:pt x="29829" y="22262"/>
                  </a:cubicBezTo>
                  <a:lnTo>
                    <a:pt x="29829" y="22262"/>
                  </a:lnTo>
                  <a:lnTo>
                    <a:pt x="29829" y="22279"/>
                  </a:lnTo>
                  <a:cubicBezTo>
                    <a:pt x="29898" y="21986"/>
                    <a:pt x="29984" y="21882"/>
                    <a:pt x="30364" y="21830"/>
                  </a:cubicBezTo>
                  <a:cubicBezTo>
                    <a:pt x="31505" y="21675"/>
                    <a:pt x="32836" y="21467"/>
                    <a:pt x="33354" y="20361"/>
                  </a:cubicBezTo>
                  <a:cubicBezTo>
                    <a:pt x="33821" y="19342"/>
                    <a:pt x="33872" y="18184"/>
                    <a:pt x="34927" y="17458"/>
                  </a:cubicBezTo>
                  <a:cubicBezTo>
                    <a:pt x="35238" y="17216"/>
                    <a:pt x="34978" y="16836"/>
                    <a:pt x="34667" y="16594"/>
                  </a:cubicBezTo>
                  <a:cubicBezTo>
                    <a:pt x="33216" y="15436"/>
                    <a:pt x="33907" y="14572"/>
                    <a:pt x="35099" y="13846"/>
                  </a:cubicBezTo>
                  <a:cubicBezTo>
                    <a:pt x="35860" y="13380"/>
                    <a:pt x="36724" y="13086"/>
                    <a:pt x="37018" y="12066"/>
                  </a:cubicBezTo>
                  <a:cubicBezTo>
                    <a:pt x="37156" y="11582"/>
                    <a:pt x="37709" y="11548"/>
                    <a:pt x="38158" y="11530"/>
                  </a:cubicBezTo>
                  <a:close/>
                  <a:moveTo>
                    <a:pt x="46802" y="32066"/>
                  </a:moveTo>
                  <a:cubicBezTo>
                    <a:pt x="47245" y="32066"/>
                    <a:pt x="47720" y="32469"/>
                    <a:pt x="47888" y="33080"/>
                  </a:cubicBezTo>
                  <a:cubicBezTo>
                    <a:pt x="48059" y="33754"/>
                    <a:pt x="48393" y="34225"/>
                    <a:pt x="48918" y="34225"/>
                  </a:cubicBezTo>
                  <a:cubicBezTo>
                    <a:pt x="49080" y="34225"/>
                    <a:pt x="49261" y="34181"/>
                    <a:pt x="49460" y="34083"/>
                  </a:cubicBezTo>
                  <a:cubicBezTo>
                    <a:pt x="50103" y="33764"/>
                    <a:pt x="50701" y="33627"/>
                    <a:pt x="51269" y="33627"/>
                  </a:cubicBezTo>
                  <a:cubicBezTo>
                    <a:pt x="52489" y="33627"/>
                    <a:pt x="53566" y="34260"/>
                    <a:pt x="54628" y="35085"/>
                  </a:cubicBezTo>
                  <a:cubicBezTo>
                    <a:pt x="54818" y="35223"/>
                    <a:pt x="55008" y="35396"/>
                    <a:pt x="55163" y="35586"/>
                  </a:cubicBezTo>
                  <a:cubicBezTo>
                    <a:pt x="55543" y="36053"/>
                    <a:pt x="56684" y="36070"/>
                    <a:pt x="56321" y="36917"/>
                  </a:cubicBezTo>
                  <a:lnTo>
                    <a:pt x="56321" y="36934"/>
                  </a:lnTo>
                  <a:cubicBezTo>
                    <a:pt x="56149" y="37350"/>
                    <a:pt x="55751" y="37415"/>
                    <a:pt x="55318" y="37415"/>
                  </a:cubicBezTo>
                  <a:cubicBezTo>
                    <a:pt x="55122" y="37415"/>
                    <a:pt x="54919" y="37401"/>
                    <a:pt x="54727" y="37401"/>
                  </a:cubicBezTo>
                  <a:cubicBezTo>
                    <a:pt x="54620" y="37401"/>
                    <a:pt x="54517" y="37405"/>
                    <a:pt x="54420" y="37418"/>
                  </a:cubicBezTo>
                  <a:cubicBezTo>
                    <a:pt x="54278" y="37432"/>
                    <a:pt x="54136" y="37440"/>
                    <a:pt x="53995" y="37440"/>
                  </a:cubicBezTo>
                  <a:cubicBezTo>
                    <a:pt x="53292" y="37440"/>
                    <a:pt x="52602" y="37262"/>
                    <a:pt x="51983" y="36917"/>
                  </a:cubicBezTo>
                  <a:cubicBezTo>
                    <a:pt x="51332" y="36539"/>
                    <a:pt x="50680" y="36418"/>
                    <a:pt x="50028" y="36418"/>
                  </a:cubicBezTo>
                  <a:cubicBezTo>
                    <a:pt x="48867" y="36418"/>
                    <a:pt x="47706" y="36802"/>
                    <a:pt x="46545" y="36802"/>
                  </a:cubicBezTo>
                  <a:cubicBezTo>
                    <a:pt x="46302" y="36802"/>
                    <a:pt x="46058" y="36785"/>
                    <a:pt x="45814" y="36744"/>
                  </a:cubicBezTo>
                  <a:cubicBezTo>
                    <a:pt x="44881" y="36588"/>
                    <a:pt x="44552" y="36105"/>
                    <a:pt x="44673" y="35241"/>
                  </a:cubicBezTo>
                  <a:cubicBezTo>
                    <a:pt x="44846" y="34083"/>
                    <a:pt x="45537" y="33115"/>
                    <a:pt x="46263" y="32320"/>
                  </a:cubicBezTo>
                  <a:cubicBezTo>
                    <a:pt x="46417" y="32145"/>
                    <a:pt x="46607" y="32066"/>
                    <a:pt x="46802" y="32066"/>
                  </a:cubicBezTo>
                  <a:close/>
                  <a:moveTo>
                    <a:pt x="64554" y="31370"/>
                  </a:moveTo>
                  <a:cubicBezTo>
                    <a:pt x="64860" y="31370"/>
                    <a:pt x="65185" y="31437"/>
                    <a:pt x="65532" y="31594"/>
                  </a:cubicBezTo>
                  <a:cubicBezTo>
                    <a:pt x="65878" y="31767"/>
                    <a:pt x="65930" y="32251"/>
                    <a:pt x="65636" y="32493"/>
                  </a:cubicBezTo>
                  <a:cubicBezTo>
                    <a:pt x="64063" y="34065"/>
                    <a:pt x="64184" y="35085"/>
                    <a:pt x="65895" y="36588"/>
                  </a:cubicBezTo>
                  <a:cubicBezTo>
                    <a:pt x="67243" y="37815"/>
                    <a:pt x="67762" y="39544"/>
                    <a:pt x="68211" y="41237"/>
                  </a:cubicBezTo>
                  <a:cubicBezTo>
                    <a:pt x="68364" y="41802"/>
                    <a:pt x="68057" y="41990"/>
                    <a:pt x="67435" y="41990"/>
                  </a:cubicBezTo>
                  <a:cubicBezTo>
                    <a:pt x="67353" y="41990"/>
                    <a:pt x="67266" y="41986"/>
                    <a:pt x="67174" y="41980"/>
                  </a:cubicBezTo>
                  <a:cubicBezTo>
                    <a:pt x="66517" y="41064"/>
                    <a:pt x="64271" y="41825"/>
                    <a:pt x="64547" y="39146"/>
                  </a:cubicBezTo>
                  <a:lnTo>
                    <a:pt x="64547" y="39146"/>
                  </a:lnTo>
                  <a:lnTo>
                    <a:pt x="64547" y="39181"/>
                  </a:lnTo>
                  <a:cubicBezTo>
                    <a:pt x="64685" y="37885"/>
                    <a:pt x="63113" y="36295"/>
                    <a:pt x="62076" y="35050"/>
                  </a:cubicBezTo>
                  <a:cubicBezTo>
                    <a:pt x="61281" y="34100"/>
                    <a:pt x="61385" y="33288"/>
                    <a:pt x="62076" y="32683"/>
                  </a:cubicBezTo>
                  <a:cubicBezTo>
                    <a:pt x="62786" y="32052"/>
                    <a:pt x="63577" y="31370"/>
                    <a:pt x="64554" y="31370"/>
                  </a:cubicBezTo>
                  <a:close/>
                  <a:moveTo>
                    <a:pt x="30705" y="33465"/>
                  </a:moveTo>
                  <a:cubicBezTo>
                    <a:pt x="30874" y="33465"/>
                    <a:pt x="31043" y="33637"/>
                    <a:pt x="31090" y="33720"/>
                  </a:cubicBezTo>
                  <a:cubicBezTo>
                    <a:pt x="31920" y="35120"/>
                    <a:pt x="33579" y="35258"/>
                    <a:pt x="34719" y="36226"/>
                  </a:cubicBezTo>
                  <a:cubicBezTo>
                    <a:pt x="36205" y="37487"/>
                    <a:pt x="36275" y="39354"/>
                    <a:pt x="37191" y="40822"/>
                  </a:cubicBezTo>
                  <a:cubicBezTo>
                    <a:pt x="37484" y="41289"/>
                    <a:pt x="37571" y="41980"/>
                    <a:pt x="37968" y="42274"/>
                  </a:cubicBezTo>
                  <a:cubicBezTo>
                    <a:pt x="38403" y="42594"/>
                    <a:pt x="39075" y="43217"/>
                    <a:pt x="39556" y="43217"/>
                  </a:cubicBezTo>
                  <a:cubicBezTo>
                    <a:pt x="39725" y="43217"/>
                    <a:pt x="39870" y="43141"/>
                    <a:pt x="39973" y="42948"/>
                  </a:cubicBezTo>
                  <a:cubicBezTo>
                    <a:pt x="40336" y="42274"/>
                    <a:pt x="41234" y="41289"/>
                    <a:pt x="40543" y="40183"/>
                  </a:cubicBezTo>
                  <a:cubicBezTo>
                    <a:pt x="40301" y="39803"/>
                    <a:pt x="39610" y="39215"/>
                    <a:pt x="40284" y="38904"/>
                  </a:cubicBezTo>
                  <a:cubicBezTo>
                    <a:pt x="40592" y="38765"/>
                    <a:pt x="41024" y="38302"/>
                    <a:pt x="41439" y="38302"/>
                  </a:cubicBezTo>
                  <a:cubicBezTo>
                    <a:pt x="41746" y="38302"/>
                    <a:pt x="42043" y="38557"/>
                    <a:pt x="42271" y="39388"/>
                  </a:cubicBezTo>
                  <a:cubicBezTo>
                    <a:pt x="42782" y="41200"/>
                    <a:pt x="43748" y="43327"/>
                    <a:pt x="46038" y="43327"/>
                  </a:cubicBezTo>
                  <a:cubicBezTo>
                    <a:pt x="46150" y="43327"/>
                    <a:pt x="46266" y="43321"/>
                    <a:pt x="46384" y="43311"/>
                  </a:cubicBezTo>
                  <a:cubicBezTo>
                    <a:pt x="46463" y="43304"/>
                    <a:pt x="46542" y="43300"/>
                    <a:pt x="46620" y="43300"/>
                  </a:cubicBezTo>
                  <a:cubicBezTo>
                    <a:pt x="47585" y="43300"/>
                    <a:pt x="48526" y="43802"/>
                    <a:pt x="49487" y="43802"/>
                  </a:cubicBezTo>
                  <a:cubicBezTo>
                    <a:pt x="49955" y="43802"/>
                    <a:pt x="50429" y="43683"/>
                    <a:pt x="50912" y="43328"/>
                  </a:cubicBezTo>
                  <a:cubicBezTo>
                    <a:pt x="51106" y="43191"/>
                    <a:pt x="51242" y="43135"/>
                    <a:pt x="51336" y="43135"/>
                  </a:cubicBezTo>
                  <a:cubicBezTo>
                    <a:pt x="51643" y="43135"/>
                    <a:pt x="51508" y="43736"/>
                    <a:pt x="51534" y="44054"/>
                  </a:cubicBezTo>
                  <a:cubicBezTo>
                    <a:pt x="51845" y="45488"/>
                    <a:pt x="50843" y="46629"/>
                    <a:pt x="50618" y="47942"/>
                  </a:cubicBezTo>
                  <a:cubicBezTo>
                    <a:pt x="50585" y="48144"/>
                    <a:pt x="50240" y="48444"/>
                    <a:pt x="50046" y="48444"/>
                  </a:cubicBezTo>
                  <a:cubicBezTo>
                    <a:pt x="50041" y="48444"/>
                    <a:pt x="50036" y="48444"/>
                    <a:pt x="50031" y="48444"/>
                  </a:cubicBezTo>
                  <a:cubicBezTo>
                    <a:pt x="49523" y="48389"/>
                    <a:pt x="49010" y="48372"/>
                    <a:pt x="48494" y="48372"/>
                  </a:cubicBezTo>
                  <a:cubicBezTo>
                    <a:pt x="47534" y="48372"/>
                    <a:pt x="46564" y="48433"/>
                    <a:pt x="45600" y="48433"/>
                  </a:cubicBezTo>
                  <a:cubicBezTo>
                    <a:pt x="43779" y="48433"/>
                    <a:pt x="41984" y="48215"/>
                    <a:pt x="40336" y="46957"/>
                  </a:cubicBezTo>
                  <a:cubicBezTo>
                    <a:pt x="40033" y="46726"/>
                    <a:pt x="39675" y="46623"/>
                    <a:pt x="39308" y="46623"/>
                  </a:cubicBezTo>
                  <a:cubicBezTo>
                    <a:pt x="38250" y="46623"/>
                    <a:pt x="37116" y="47478"/>
                    <a:pt x="37000" y="48582"/>
                  </a:cubicBezTo>
                  <a:cubicBezTo>
                    <a:pt x="36972" y="48947"/>
                    <a:pt x="36796" y="49426"/>
                    <a:pt x="36527" y="49426"/>
                  </a:cubicBezTo>
                  <a:cubicBezTo>
                    <a:pt x="36465" y="49426"/>
                    <a:pt x="36398" y="49400"/>
                    <a:pt x="36326" y="49342"/>
                  </a:cubicBezTo>
                  <a:cubicBezTo>
                    <a:pt x="35376" y="48582"/>
                    <a:pt x="34045" y="48772"/>
                    <a:pt x="33147" y="47752"/>
                  </a:cubicBezTo>
                  <a:cubicBezTo>
                    <a:pt x="32334" y="46819"/>
                    <a:pt x="30900" y="46785"/>
                    <a:pt x="29673" y="46525"/>
                  </a:cubicBezTo>
                  <a:cubicBezTo>
                    <a:pt x="28913" y="46370"/>
                    <a:pt x="27807" y="46422"/>
                    <a:pt x="28567" y="44953"/>
                  </a:cubicBezTo>
                  <a:cubicBezTo>
                    <a:pt x="28982" y="44158"/>
                    <a:pt x="29034" y="43000"/>
                    <a:pt x="28515" y="42257"/>
                  </a:cubicBezTo>
                  <a:cubicBezTo>
                    <a:pt x="28230" y="41853"/>
                    <a:pt x="27848" y="41722"/>
                    <a:pt x="27412" y="41722"/>
                  </a:cubicBezTo>
                  <a:cubicBezTo>
                    <a:pt x="27028" y="41722"/>
                    <a:pt x="26602" y="41823"/>
                    <a:pt x="26165" y="41928"/>
                  </a:cubicBezTo>
                  <a:cubicBezTo>
                    <a:pt x="25497" y="42091"/>
                    <a:pt x="24818" y="42128"/>
                    <a:pt x="24133" y="42128"/>
                  </a:cubicBezTo>
                  <a:cubicBezTo>
                    <a:pt x="23569" y="42128"/>
                    <a:pt x="23001" y="42103"/>
                    <a:pt x="22432" y="42103"/>
                  </a:cubicBezTo>
                  <a:cubicBezTo>
                    <a:pt x="21707" y="42103"/>
                    <a:pt x="20980" y="42143"/>
                    <a:pt x="20255" y="42326"/>
                  </a:cubicBezTo>
                  <a:cubicBezTo>
                    <a:pt x="19287" y="42585"/>
                    <a:pt x="18319" y="42862"/>
                    <a:pt x="17559" y="43380"/>
                  </a:cubicBezTo>
                  <a:cubicBezTo>
                    <a:pt x="17082" y="43705"/>
                    <a:pt x="16613" y="43798"/>
                    <a:pt x="16149" y="43798"/>
                  </a:cubicBezTo>
                  <a:cubicBezTo>
                    <a:pt x="15538" y="43798"/>
                    <a:pt x="14935" y="43638"/>
                    <a:pt x="14326" y="43638"/>
                  </a:cubicBezTo>
                  <a:cubicBezTo>
                    <a:pt x="14292" y="43638"/>
                    <a:pt x="14258" y="43638"/>
                    <a:pt x="14223" y="43639"/>
                  </a:cubicBezTo>
                  <a:cubicBezTo>
                    <a:pt x="14120" y="43622"/>
                    <a:pt x="14016" y="43570"/>
                    <a:pt x="13930" y="43466"/>
                  </a:cubicBezTo>
                  <a:cubicBezTo>
                    <a:pt x="14043" y="43169"/>
                    <a:pt x="14308" y="43115"/>
                    <a:pt x="14562" y="43115"/>
                  </a:cubicBezTo>
                  <a:cubicBezTo>
                    <a:pt x="14617" y="43115"/>
                    <a:pt x="14672" y="43118"/>
                    <a:pt x="14725" y="43121"/>
                  </a:cubicBezTo>
                  <a:cubicBezTo>
                    <a:pt x="14838" y="43129"/>
                    <a:pt x="14949" y="43134"/>
                    <a:pt x="15058" y="43134"/>
                  </a:cubicBezTo>
                  <a:cubicBezTo>
                    <a:pt x="16723" y="43134"/>
                    <a:pt x="17967" y="42165"/>
                    <a:pt x="18388" y="40771"/>
                  </a:cubicBezTo>
                  <a:cubicBezTo>
                    <a:pt x="18976" y="38921"/>
                    <a:pt x="20808" y="38282"/>
                    <a:pt x="21482" y="37090"/>
                  </a:cubicBezTo>
                  <a:cubicBezTo>
                    <a:pt x="22174" y="35865"/>
                    <a:pt x="22770" y="35535"/>
                    <a:pt x="23579" y="35535"/>
                  </a:cubicBezTo>
                  <a:cubicBezTo>
                    <a:pt x="23899" y="35535"/>
                    <a:pt x="24254" y="35587"/>
                    <a:pt x="24661" y="35655"/>
                  </a:cubicBezTo>
                  <a:cubicBezTo>
                    <a:pt x="24682" y="35658"/>
                    <a:pt x="24703" y="35660"/>
                    <a:pt x="24725" y="35660"/>
                  </a:cubicBezTo>
                  <a:cubicBezTo>
                    <a:pt x="25065" y="35660"/>
                    <a:pt x="25513" y="35293"/>
                    <a:pt x="25854" y="35033"/>
                  </a:cubicBezTo>
                  <a:cubicBezTo>
                    <a:pt x="26267" y="34730"/>
                    <a:pt x="26584" y="34570"/>
                    <a:pt x="26849" y="34570"/>
                  </a:cubicBezTo>
                  <a:cubicBezTo>
                    <a:pt x="27249" y="34570"/>
                    <a:pt x="27529" y="34935"/>
                    <a:pt x="27841" y="35724"/>
                  </a:cubicBezTo>
                  <a:cubicBezTo>
                    <a:pt x="28325" y="36969"/>
                    <a:pt x="29742" y="37574"/>
                    <a:pt x="30952" y="38161"/>
                  </a:cubicBezTo>
                  <a:cubicBezTo>
                    <a:pt x="31712" y="38524"/>
                    <a:pt x="32732" y="38852"/>
                    <a:pt x="32680" y="39716"/>
                  </a:cubicBezTo>
                  <a:cubicBezTo>
                    <a:pt x="32594" y="40753"/>
                    <a:pt x="31488" y="40546"/>
                    <a:pt x="30710" y="40615"/>
                  </a:cubicBezTo>
                  <a:cubicBezTo>
                    <a:pt x="30312" y="40650"/>
                    <a:pt x="29794" y="40598"/>
                    <a:pt x="29673" y="41134"/>
                  </a:cubicBezTo>
                  <a:cubicBezTo>
                    <a:pt x="29552" y="41669"/>
                    <a:pt x="30036" y="41825"/>
                    <a:pt x="30382" y="42032"/>
                  </a:cubicBezTo>
                  <a:cubicBezTo>
                    <a:pt x="30898" y="42336"/>
                    <a:pt x="31474" y="42934"/>
                    <a:pt x="32011" y="42934"/>
                  </a:cubicBezTo>
                  <a:cubicBezTo>
                    <a:pt x="32175" y="42934"/>
                    <a:pt x="32336" y="42878"/>
                    <a:pt x="32490" y="42741"/>
                  </a:cubicBezTo>
                  <a:cubicBezTo>
                    <a:pt x="33354" y="41963"/>
                    <a:pt x="33890" y="40788"/>
                    <a:pt x="34512" y="39751"/>
                  </a:cubicBezTo>
                  <a:cubicBezTo>
                    <a:pt x="34586" y="39617"/>
                    <a:pt x="34289" y="39329"/>
                    <a:pt x="34602" y="39329"/>
                  </a:cubicBezTo>
                  <a:cubicBezTo>
                    <a:pt x="34653" y="39329"/>
                    <a:pt x="34719" y="39337"/>
                    <a:pt x="34806" y="39354"/>
                  </a:cubicBezTo>
                  <a:cubicBezTo>
                    <a:pt x="34890" y="39373"/>
                    <a:pt x="34965" y="39381"/>
                    <a:pt x="35031" y="39381"/>
                  </a:cubicBezTo>
                  <a:cubicBezTo>
                    <a:pt x="35567" y="39381"/>
                    <a:pt x="35557" y="38814"/>
                    <a:pt x="35341" y="38507"/>
                  </a:cubicBezTo>
                  <a:cubicBezTo>
                    <a:pt x="34806" y="37781"/>
                    <a:pt x="34546" y="36658"/>
                    <a:pt x="33561" y="36468"/>
                  </a:cubicBezTo>
                  <a:cubicBezTo>
                    <a:pt x="32248" y="36208"/>
                    <a:pt x="31591" y="35206"/>
                    <a:pt x="30727" y="34411"/>
                  </a:cubicBezTo>
                  <a:cubicBezTo>
                    <a:pt x="30468" y="34169"/>
                    <a:pt x="30278" y="33910"/>
                    <a:pt x="30485" y="33599"/>
                  </a:cubicBezTo>
                  <a:cubicBezTo>
                    <a:pt x="30551" y="33501"/>
                    <a:pt x="30628" y="33465"/>
                    <a:pt x="30705" y="33465"/>
                  </a:cubicBezTo>
                  <a:close/>
                  <a:moveTo>
                    <a:pt x="65829" y="50622"/>
                  </a:moveTo>
                  <a:cubicBezTo>
                    <a:pt x="66138" y="50622"/>
                    <a:pt x="66376" y="50877"/>
                    <a:pt x="66569" y="51209"/>
                  </a:cubicBezTo>
                  <a:cubicBezTo>
                    <a:pt x="67601" y="52923"/>
                    <a:pt x="68767" y="54401"/>
                    <a:pt x="70703" y="54401"/>
                  </a:cubicBezTo>
                  <a:cubicBezTo>
                    <a:pt x="71167" y="54401"/>
                    <a:pt x="71676" y="54316"/>
                    <a:pt x="72237" y="54129"/>
                  </a:cubicBezTo>
                  <a:cubicBezTo>
                    <a:pt x="72263" y="54119"/>
                    <a:pt x="72291" y="54114"/>
                    <a:pt x="72320" y="54114"/>
                  </a:cubicBezTo>
                  <a:cubicBezTo>
                    <a:pt x="72487" y="54114"/>
                    <a:pt x="72701" y="54260"/>
                    <a:pt x="72877" y="54319"/>
                  </a:cubicBezTo>
                  <a:cubicBezTo>
                    <a:pt x="72687" y="54406"/>
                    <a:pt x="72514" y="54527"/>
                    <a:pt x="72358" y="54665"/>
                  </a:cubicBezTo>
                  <a:lnTo>
                    <a:pt x="72358" y="54682"/>
                  </a:lnTo>
                  <a:cubicBezTo>
                    <a:pt x="71675" y="55659"/>
                    <a:pt x="71022" y="56681"/>
                    <a:pt x="69648" y="56681"/>
                  </a:cubicBezTo>
                  <a:cubicBezTo>
                    <a:pt x="69564" y="56681"/>
                    <a:pt x="69476" y="56678"/>
                    <a:pt x="69386" y="56669"/>
                  </a:cubicBezTo>
                  <a:cubicBezTo>
                    <a:pt x="69196" y="56600"/>
                    <a:pt x="68850" y="56549"/>
                    <a:pt x="68850" y="56445"/>
                  </a:cubicBezTo>
                  <a:cubicBezTo>
                    <a:pt x="68660" y="54216"/>
                    <a:pt x="66258" y="53559"/>
                    <a:pt x="65532" y="51727"/>
                  </a:cubicBezTo>
                  <a:cubicBezTo>
                    <a:pt x="65394" y="51381"/>
                    <a:pt x="64945" y="50932"/>
                    <a:pt x="65584" y="50673"/>
                  </a:cubicBezTo>
                  <a:cubicBezTo>
                    <a:pt x="65670" y="50638"/>
                    <a:pt x="65752" y="50622"/>
                    <a:pt x="65829" y="50622"/>
                  </a:cubicBezTo>
                  <a:close/>
                  <a:moveTo>
                    <a:pt x="50497" y="52695"/>
                  </a:moveTo>
                  <a:lnTo>
                    <a:pt x="50497" y="52695"/>
                  </a:lnTo>
                  <a:cubicBezTo>
                    <a:pt x="51016" y="52885"/>
                    <a:pt x="51863" y="52937"/>
                    <a:pt x="52001" y="53265"/>
                  </a:cubicBezTo>
                  <a:cubicBezTo>
                    <a:pt x="53055" y="55840"/>
                    <a:pt x="55734" y="57464"/>
                    <a:pt x="56114" y="60420"/>
                  </a:cubicBezTo>
                  <a:cubicBezTo>
                    <a:pt x="56252" y="61439"/>
                    <a:pt x="57323" y="61802"/>
                    <a:pt x="57859" y="62580"/>
                  </a:cubicBezTo>
                  <a:cubicBezTo>
                    <a:pt x="59294" y="64654"/>
                    <a:pt x="60106" y="66952"/>
                    <a:pt x="60763" y="69337"/>
                  </a:cubicBezTo>
                  <a:cubicBezTo>
                    <a:pt x="58533" y="67643"/>
                    <a:pt x="56615" y="65656"/>
                    <a:pt x="55336" y="63133"/>
                  </a:cubicBezTo>
                  <a:cubicBezTo>
                    <a:pt x="55198" y="62874"/>
                    <a:pt x="55008" y="62614"/>
                    <a:pt x="55008" y="62355"/>
                  </a:cubicBezTo>
                  <a:cubicBezTo>
                    <a:pt x="54990" y="58916"/>
                    <a:pt x="52139" y="56739"/>
                    <a:pt x="51189" y="53697"/>
                  </a:cubicBezTo>
                  <a:cubicBezTo>
                    <a:pt x="51085" y="53334"/>
                    <a:pt x="50739" y="53040"/>
                    <a:pt x="50497" y="52695"/>
                  </a:cubicBezTo>
                  <a:close/>
                  <a:moveTo>
                    <a:pt x="87976" y="1"/>
                  </a:moveTo>
                  <a:cubicBezTo>
                    <a:pt x="87018" y="1"/>
                    <a:pt x="85745" y="1010"/>
                    <a:pt x="84455" y="1127"/>
                  </a:cubicBezTo>
                  <a:cubicBezTo>
                    <a:pt x="83776" y="1176"/>
                    <a:pt x="83111" y="1512"/>
                    <a:pt x="82448" y="1512"/>
                  </a:cubicBezTo>
                  <a:cubicBezTo>
                    <a:pt x="82403" y="1512"/>
                    <a:pt x="82358" y="1511"/>
                    <a:pt x="82313" y="1507"/>
                  </a:cubicBezTo>
                  <a:cubicBezTo>
                    <a:pt x="82281" y="1506"/>
                    <a:pt x="82250" y="1506"/>
                    <a:pt x="82218" y="1506"/>
                  </a:cubicBezTo>
                  <a:cubicBezTo>
                    <a:pt x="80376" y="1506"/>
                    <a:pt x="79245" y="3375"/>
                    <a:pt x="77443" y="3375"/>
                  </a:cubicBezTo>
                  <a:cubicBezTo>
                    <a:pt x="77340" y="3375"/>
                    <a:pt x="77235" y="3369"/>
                    <a:pt x="77128" y="3356"/>
                  </a:cubicBezTo>
                  <a:cubicBezTo>
                    <a:pt x="77026" y="3344"/>
                    <a:pt x="76928" y="3335"/>
                    <a:pt x="76837" y="3335"/>
                  </a:cubicBezTo>
                  <a:cubicBezTo>
                    <a:pt x="76434" y="3335"/>
                    <a:pt x="76136" y="3491"/>
                    <a:pt x="75953" y="4082"/>
                  </a:cubicBezTo>
                  <a:cubicBezTo>
                    <a:pt x="75843" y="4459"/>
                    <a:pt x="75132" y="4980"/>
                    <a:pt x="74758" y="4980"/>
                  </a:cubicBezTo>
                  <a:cubicBezTo>
                    <a:pt x="74720" y="4980"/>
                    <a:pt x="74687" y="4974"/>
                    <a:pt x="74657" y="4964"/>
                  </a:cubicBezTo>
                  <a:cubicBezTo>
                    <a:pt x="73910" y="4715"/>
                    <a:pt x="73366" y="4590"/>
                    <a:pt x="73013" y="4590"/>
                  </a:cubicBezTo>
                  <a:cubicBezTo>
                    <a:pt x="72190" y="4590"/>
                    <a:pt x="72409" y="5268"/>
                    <a:pt x="73534" y="6623"/>
                  </a:cubicBezTo>
                  <a:cubicBezTo>
                    <a:pt x="73585" y="6692"/>
                    <a:pt x="73499" y="6882"/>
                    <a:pt x="73482" y="7003"/>
                  </a:cubicBezTo>
                  <a:cubicBezTo>
                    <a:pt x="73413" y="6968"/>
                    <a:pt x="73292" y="6951"/>
                    <a:pt x="73240" y="6882"/>
                  </a:cubicBezTo>
                  <a:cubicBezTo>
                    <a:pt x="72877" y="6381"/>
                    <a:pt x="72324" y="5914"/>
                    <a:pt x="72220" y="5344"/>
                  </a:cubicBezTo>
                  <a:cubicBezTo>
                    <a:pt x="72065" y="4531"/>
                    <a:pt x="71961" y="3840"/>
                    <a:pt x="71010" y="3650"/>
                  </a:cubicBezTo>
                  <a:cubicBezTo>
                    <a:pt x="70839" y="3615"/>
                    <a:pt x="70680" y="3599"/>
                    <a:pt x="70533" y="3599"/>
                  </a:cubicBezTo>
                  <a:cubicBezTo>
                    <a:pt x="69359" y="3599"/>
                    <a:pt x="68898" y="4626"/>
                    <a:pt x="68315" y="5517"/>
                  </a:cubicBezTo>
                  <a:cubicBezTo>
                    <a:pt x="67865" y="6208"/>
                    <a:pt x="68349" y="6536"/>
                    <a:pt x="68729" y="6934"/>
                  </a:cubicBezTo>
                  <a:cubicBezTo>
                    <a:pt x="68798" y="7003"/>
                    <a:pt x="68850" y="7089"/>
                    <a:pt x="68902" y="7176"/>
                  </a:cubicBezTo>
                  <a:cubicBezTo>
                    <a:pt x="68817" y="7188"/>
                    <a:pt x="68731" y="7200"/>
                    <a:pt x="68645" y="7200"/>
                  </a:cubicBezTo>
                  <a:cubicBezTo>
                    <a:pt x="68610" y="7200"/>
                    <a:pt x="68575" y="7198"/>
                    <a:pt x="68539" y="7193"/>
                  </a:cubicBezTo>
                  <a:cubicBezTo>
                    <a:pt x="67376" y="7024"/>
                    <a:pt x="66212" y="6691"/>
                    <a:pt x="65033" y="6691"/>
                  </a:cubicBezTo>
                  <a:cubicBezTo>
                    <a:pt x="65003" y="6691"/>
                    <a:pt x="64974" y="6691"/>
                    <a:pt x="64945" y="6692"/>
                  </a:cubicBezTo>
                  <a:cubicBezTo>
                    <a:pt x="64584" y="6692"/>
                    <a:pt x="63909" y="6196"/>
                    <a:pt x="63437" y="6196"/>
                  </a:cubicBezTo>
                  <a:cubicBezTo>
                    <a:pt x="63072" y="6196"/>
                    <a:pt x="62827" y="6492"/>
                    <a:pt x="62940" y="7538"/>
                  </a:cubicBezTo>
                  <a:cubicBezTo>
                    <a:pt x="62940" y="7608"/>
                    <a:pt x="62525" y="7711"/>
                    <a:pt x="62283" y="7798"/>
                  </a:cubicBezTo>
                  <a:cubicBezTo>
                    <a:pt x="61879" y="7955"/>
                    <a:pt x="61464" y="8005"/>
                    <a:pt x="61043" y="8005"/>
                  </a:cubicBezTo>
                  <a:cubicBezTo>
                    <a:pt x="60325" y="8005"/>
                    <a:pt x="59591" y="7860"/>
                    <a:pt x="58870" y="7860"/>
                  </a:cubicBezTo>
                  <a:cubicBezTo>
                    <a:pt x="58295" y="7860"/>
                    <a:pt x="57729" y="7952"/>
                    <a:pt x="57185" y="8282"/>
                  </a:cubicBezTo>
                  <a:cubicBezTo>
                    <a:pt x="56736" y="8610"/>
                    <a:pt x="56304" y="8938"/>
                    <a:pt x="55837" y="9267"/>
                  </a:cubicBezTo>
                  <a:cubicBezTo>
                    <a:pt x="55671" y="9381"/>
                    <a:pt x="55417" y="9527"/>
                    <a:pt x="55226" y="9527"/>
                  </a:cubicBezTo>
                  <a:cubicBezTo>
                    <a:pt x="55100" y="9527"/>
                    <a:pt x="55001" y="9463"/>
                    <a:pt x="54973" y="9284"/>
                  </a:cubicBezTo>
                  <a:cubicBezTo>
                    <a:pt x="54819" y="8258"/>
                    <a:pt x="54209" y="8003"/>
                    <a:pt x="53545" y="8003"/>
                  </a:cubicBezTo>
                  <a:cubicBezTo>
                    <a:pt x="53313" y="8003"/>
                    <a:pt x="53075" y="8034"/>
                    <a:pt x="52848" y="8074"/>
                  </a:cubicBezTo>
                  <a:cubicBezTo>
                    <a:pt x="51897" y="8264"/>
                    <a:pt x="52416" y="9232"/>
                    <a:pt x="52295" y="9854"/>
                  </a:cubicBezTo>
                  <a:cubicBezTo>
                    <a:pt x="52156" y="10615"/>
                    <a:pt x="51344" y="10096"/>
                    <a:pt x="50998" y="10545"/>
                  </a:cubicBezTo>
                  <a:cubicBezTo>
                    <a:pt x="50949" y="10609"/>
                    <a:pt x="50910" y="10635"/>
                    <a:pt x="50880" y="10635"/>
                  </a:cubicBezTo>
                  <a:cubicBezTo>
                    <a:pt x="50805" y="10635"/>
                    <a:pt x="50789" y="10469"/>
                    <a:pt x="50826" y="10321"/>
                  </a:cubicBezTo>
                  <a:cubicBezTo>
                    <a:pt x="51033" y="8990"/>
                    <a:pt x="50221" y="8541"/>
                    <a:pt x="49115" y="8161"/>
                  </a:cubicBezTo>
                  <a:cubicBezTo>
                    <a:pt x="46903" y="7400"/>
                    <a:pt x="44535" y="7176"/>
                    <a:pt x="42392" y="6070"/>
                  </a:cubicBezTo>
                  <a:cubicBezTo>
                    <a:pt x="41667" y="5697"/>
                    <a:pt x="40852" y="5536"/>
                    <a:pt x="40032" y="5536"/>
                  </a:cubicBezTo>
                  <a:cubicBezTo>
                    <a:pt x="39367" y="5536"/>
                    <a:pt x="38699" y="5642"/>
                    <a:pt x="38072" y="5828"/>
                  </a:cubicBezTo>
                  <a:cubicBezTo>
                    <a:pt x="36033" y="6432"/>
                    <a:pt x="33838" y="6502"/>
                    <a:pt x="31989" y="7642"/>
                  </a:cubicBezTo>
                  <a:cubicBezTo>
                    <a:pt x="31263" y="8074"/>
                    <a:pt x="29206" y="7296"/>
                    <a:pt x="30226" y="9457"/>
                  </a:cubicBezTo>
                  <a:cubicBezTo>
                    <a:pt x="30278" y="9578"/>
                    <a:pt x="29984" y="9854"/>
                    <a:pt x="29863" y="10079"/>
                  </a:cubicBezTo>
                  <a:cubicBezTo>
                    <a:pt x="28653" y="12412"/>
                    <a:pt x="26234" y="13224"/>
                    <a:pt x="24229" y="14555"/>
                  </a:cubicBezTo>
                  <a:cubicBezTo>
                    <a:pt x="22536" y="15661"/>
                    <a:pt x="23486" y="17112"/>
                    <a:pt x="24022" y="18236"/>
                  </a:cubicBezTo>
                  <a:cubicBezTo>
                    <a:pt x="24328" y="18880"/>
                    <a:pt x="24972" y="19241"/>
                    <a:pt x="25627" y="19241"/>
                  </a:cubicBezTo>
                  <a:cubicBezTo>
                    <a:pt x="26008" y="19241"/>
                    <a:pt x="26393" y="19119"/>
                    <a:pt x="26718" y="18858"/>
                  </a:cubicBezTo>
                  <a:cubicBezTo>
                    <a:pt x="27228" y="18470"/>
                    <a:pt x="27609" y="18306"/>
                    <a:pt x="27903" y="18306"/>
                  </a:cubicBezTo>
                  <a:cubicBezTo>
                    <a:pt x="28524" y="18306"/>
                    <a:pt x="28748" y="19042"/>
                    <a:pt x="28947" y="19946"/>
                  </a:cubicBezTo>
                  <a:cubicBezTo>
                    <a:pt x="28982" y="20223"/>
                    <a:pt x="28999" y="20499"/>
                    <a:pt x="28982" y="20776"/>
                  </a:cubicBezTo>
                  <a:cubicBezTo>
                    <a:pt x="28774" y="20551"/>
                    <a:pt x="28446" y="20396"/>
                    <a:pt x="28342" y="20119"/>
                  </a:cubicBezTo>
                  <a:cubicBezTo>
                    <a:pt x="28124" y="19474"/>
                    <a:pt x="27849" y="19234"/>
                    <a:pt x="27528" y="19234"/>
                  </a:cubicBezTo>
                  <a:cubicBezTo>
                    <a:pt x="27212" y="19234"/>
                    <a:pt x="26853" y="19465"/>
                    <a:pt x="26459" y="19774"/>
                  </a:cubicBezTo>
                  <a:cubicBezTo>
                    <a:pt x="25646" y="20379"/>
                    <a:pt x="25958" y="21260"/>
                    <a:pt x="26130" y="21899"/>
                  </a:cubicBezTo>
                  <a:cubicBezTo>
                    <a:pt x="26459" y="23092"/>
                    <a:pt x="25802" y="23420"/>
                    <a:pt x="24938" y="23627"/>
                  </a:cubicBezTo>
                  <a:cubicBezTo>
                    <a:pt x="23901" y="23852"/>
                    <a:pt x="23072" y="24267"/>
                    <a:pt x="22553" y="25269"/>
                  </a:cubicBezTo>
                  <a:cubicBezTo>
                    <a:pt x="22273" y="25790"/>
                    <a:pt x="21682" y="26043"/>
                    <a:pt x="21157" y="26043"/>
                  </a:cubicBezTo>
                  <a:cubicBezTo>
                    <a:pt x="21003" y="26043"/>
                    <a:pt x="20855" y="26021"/>
                    <a:pt x="20721" y="25978"/>
                  </a:cubicBezTo>
                  <a:cubicBezTo>
                    <a:pt x="20116" y="25788"/>
                    <a:pt x="20963" y="25390"/>
                    <a:pt x="20946" y="24993"/>
                  </a:cubicBezTo>
                  <a:cubicBezTo>
                    <a:pt x="20929" y="24543"/>
                    <a:pt x="20738" y="24129"/>
                    <a:pt x="20410" y="23835"/>
                  </a:cubicBezTo>
                  <a:cubicBezTo>
                    <a:pt x="19477" y="22798"/>
                    <a:pt x="18354" y="21709"/>
                    <a:pt x="18215" y="20327"/>
                  </a:cubicBezTo>
                  <a:cubicBezTo>
                    <a:pt x="18098" y="19205"/>
                    <a:pt x="17332" y="17921"/>
                    <a:pt x="16200" y="17921"/>
                  </a:cubicBezTo>
                  <a:cubicBezTo>
                    <a:pt x="16163" y="17921"/>
                    <a:pt x="16127" y="17922"/>
                    <a:pt x="16090" y="17925"/>
                  </a:cubicBezTo>
                  <a:cubicBezTo>
                    <a:pt x="15105" y="17976"/>
                    <a:pt x="14068" y="18391"/>
                    <a:pt x="13930" y="19221"/>
                  </a:cubicBezTo>
                  <a:cubicBezTo>
                    <a:pt x="13670" y="20430"/>
                    <a:pt x="14137" y="21709"/>
                    <a:pt x="15122" y="22470"/>
                  </a:cubicBezTo>
                  <a:cubicBezTo>
                    <a:pt x="15952" y="23109"/>
                    <a:pt x="15952" y="23161"/>
                    <a:pt x="15589" y="23489"/>
                  </a:cubicBezTo>
                  <a:cubicBezTo>
                    <a:pt x="14448" y="24526"/>
                    <a:pt x="14915" y="26116"/>
                    <a:pt x="14292" y="27377"/>
                  </a:cubicBezTo>
                  <a:cubicBezTo>
                    <a:pt x="14143" y="27687"/>
                    <a:pt x="14420" y="27822"/>
                    <a:pt x="14760" y="27822"/>
                  </a:cubicBezTo>
                  <a:cubicBezTo>
                    <a:pt x="14932" y="27822"/>
                    <a:pt x="15121" y="27787"/>
                    <a:pt x="15278" y="27723"/>
                  </a:cubicBezTo>
                  <a:cubicBezTo>
                    <a:pt x="16510" y="27249"/>
                    <a:pt x="17772" y="26919"/>
                    <a:pt x="19089" y="26919"/>
                  </a:cubicBezTo>
                  <a:cubicBezTo>
                    <a:pt x="19212" y="26919"/>
                    <a:pt x="19336" y="26922"/>
                    <a:pt x="19460" y="26928"/>
                  </a:cubicBezTo>
                  <a:lnTo>
                    <a:pt x="19874" y="26928"/>
                  </a:lnTo>
                  <a:cubicBezTo>
                    <a:pt x="19840" y="26997"/>
                    <a:pt x="19823" y="27136"/>
                    <a:pt x="19753" y="27153"/>
                  </a:cubicBezTo>
                  <a:cubicBezTo>
                    <a:pt x="18630" y="27585"/>
                    <a:pt x="17507" y="28138"/>
                    <a:pt x="16349" y="28414"/>
                  </a:cubicBezTo>
                  <a:cubicBezTo>
                    <a:pt x="15692" y="28570"/>
                    <a:pt x="14915" y="28432"/>
                    <a:pt x="14707" y="29209"/>
                  </a:cubicBezTo>
                  <a:cubicBezTo>
                    <a:pt x="14500" y="30004"/>
                    <a:pt x="15260" y="30194"/>
                    <a:pt x="15813" y="30505"/>
                  </a:cubicBezTo>
                  <a:cubicBezTo>
                    <a:pt x="17161" y="31318"/>
                    <a:pt x="17369" y="32493"/>
                    <a:pt x="16867" y="33910"/>
                  </a:cubicBezTo>
                  <a:cubicBezTo>
                    <a:pt x="16664" y="34503"/>
                    <a:pt x="16349" y="34660"/>
                    <a:pt x="15995" y="34660"/>
                  </a:cubicBezTo>
                  <a:cubicBezTo>
                    <a:pt x="15626" y="34660"/>
                    <a:pt x="15216" y="34489"/>
                    <a:pt x="14846" y="34463"/>
                  </a:cubicBezTo>
                  <a:cubicBezTo>
                    <a:pt x="13916" y="34396"/>
                    <a:pt x="12987" y="34203"/>
                    <a:pt x="12042" y="34203"/>
                  </a:cubicBezTo>
                  <a:cubicBezTo>
                    <a:pt x="12003" y="34203"/>
                    <a:pt x="11964" y="34203"/>
                    <a:pt x="11925" y="34204"/>
                  </a:cubicBezTo>
                  <a:cubicBezTo>
                    <a:pt x="10957" y="34221"/>
                    <a:pt x="9834" y="34446"/>
                    <a:pt x="9989" y="35759"/>
                  </a:cubicBezTo>
                  <a:cubicBezTo>
                    <a:pt x="10128" y="37072"/>
                    <a:pt x="9834" y="38196"/>
                    <a:pt x="9592" y="39440"/>
                  </a:cubicBezTo>
                  <a:cubicBezTo>
                    <a:pt x="9385" y="40425"/>
                    <a:pt x="8693" y="42136"/>
                    <a:pt x="10542" y="42464"/>
                  </a:cubicBezTo>
                  <a:cubicBezTo>
                    <a:pt x="12305" y="42758"/>
                    <a:pt x="12668" y="43173"/>
                    <a:pt x="11735" y="44693"/>
                  </a:cubicBezTo>
                  <a:cubicBezTo>
                    <a:pt x="11389" y="45298"/>
                    <a:pt x="10888" y="45817"/>
                    <a:pt x="10300" y="46180"/>
                  </a:cubicBezTo>
                  <a:cubicBezTo>
                    <a:pt x="9108" y="46871"/>
                    <a:pt x="8175" y="47752"/>
                    <a:pt x="8313" y="49342"/>
                  </a:cubicBezTo>
                  <a:cubicBezTo>
                    <a:pt x="8365" y="49964"/>
                    <a:pt x="8140" y="50707"/>
                    <a:pt x="7535" y="50967"/>
                  </a:cubicBezTo>
                  <a:cubicBezTo>
                    <a:pt x="5168" y="52021"/>
                    <a:pt x="3768" y="53991"/>
                    <a:pt x="2662" y="56168"/>
                  </a:cubicBezTo>
                  <a:cubicBezTo>
                    <a:pt x="1781" y="57931"/>
                    <a:pt x="122" y="59469"/>
                    <a:pt x="1279" y="61888"/>
                  </a:cubicBezTo>
                  <a:cubicBezTo>
                    <a:pt x="1936" y="63236"/>
                    <a:pt x="1573" y="64792"/>
                    <a:pt x="830" y="66209"/>
                  </a:cubicBezTo>
                  <a:cubicBezTo>
                    <a:pt x="1" y="67781"/>
                    <a:pt x="744" y="70477"/>
                    <a:pt x="2126" y="71687"/>
                  </a:cubicBezTo>
                  <a:cubicBezTo>
                    <a:pt x="2420" y="71946"/>
                    <a:pt x="2662" y="72240"/>
                    <a:pt x="2818" y="72586"/>
                  </a:cubicBezTo>
                  <a:cubicBezTo>
                    <a:pt x="4027" y="75040"/>
                    <a:pt x="5462" y="77303"/>
                    <a:pt x="7881" y="78755"/>
                  </a:cubicBezTo>
                  <a:cubicBezTo>
                    <a:pt x="8455" y="79100"/>
                    <a:pt x="9053" y="79742"/>
                    <a:pt x="9645" y="79742"/>
                  </a:cubicBezTo>
                  <a:cubicBezTo>
                    <a:pt x="9766" y="79742"/>
                    <a:pt x="9887" y="79715"/>
                    <a:pt x="10007" y="79654"/>
                  </a:cubicBezTo>
                  <a:cubicBezTo>
                    <a:pt x="12824" y="78254"/>
                    <a:pt x="16142" y="79844"/>
                    <a:pt x="18889" y="77874"/>
                  </a:cubicBezTo>
                  <a:cubicBezTo>
                    <a:pt x="19326" y="77562"/>
                    <a:pt x="19938" y="77352"/>
                    <a:pt x="20558" y="77352"/>
                  </a:cubicBezTo>
                  <a:cubicBezTo>
                    <a:pt x="21313" y="77352"/>
                    <a:pt x="22079" y="77663"/>
                    <a:pt x="22553" y="78479"/>
                  </a:cubicBezTo>
                  <a:cubicBezTo>
                    <a:pt x="23034" y="79313"/>
                    <a:pt x="23538" y="79650"/>
                    <a:pt x="24283" y="79650"/>
                  </a:cubicBezTo>
                  <a:cubicBezTo>
                    <a:pt x="24448" y="79650"/>
                    <a:pt x="24626" y="79633"/>
                    <a:pt x="24817" y="79602"/>
                  </a:cubicBezTo>
                  <a:cubicBezTo>
                    <a:pt x="24994" y="79574"/>
                    <a:pt x="25161" y="79561"/>
                    <a:pt x="25317" y="79561"/>
                  </a:cubicBezTo>
                  <a:cubicBezTo>
                    <a:pt x="26715" y="79561"/>
                    <a:pt x="27271" y="80640"/>
                    <a:pt x="26960" y="82194"/>
                  </a:cubicBezTo>
                  <a:cubicBezTo>
                    <a:pt x="26683" y="83611"/>
                    <a:pt x="25750" y="85218"/>
                    <a:pt x="26545" y="86480"/>
                  </a:cubicBezTo>
                  <a:cubicBezTo>
                    <a:pt x="27461" y="87966"/>
                    <a:pt x="28515" y="89400"/>
                    <a:pt x="29206" y="90973"/>
                  </a:cubicBezTo>
                  <a:cubicBezTo>
                    <a:pt x="30416" y="93721"/>
                    <a:pt x="31298" y="96641"/>
                    <a:pt x="29777" y="99631"/>
                  </a:cubicBezTo>
                  <a:cubicBezTo>
                    <a:pt x="28809" y="101515"/>
                    <a:pt x="28619" y="103502"/>
                    <a:pt x="29535" y="105369"/>
                  </a:cubicBezTo>
                  <a:cubicBezTo>
                    <a:pt x="30503" y="107321"/>
                    <a:pt x="31228" y="109274"/>
                    <a:pt x="31488" y="111469"/>
                  </a:cubicBezTo>
                  <a:cubicBezTo>
                    <a:pt x="31712" y="113456"/>
                    <a:pt x="31695" y="115599"/>
                    <a:pt x="33371" y="117172"/>
                  </a:cubicBezTo>
                  <a:cubicBezTo>
                    <a:pt x="34322" y="118088"/>
                    <a:pt x="34581" y="119436"/>
                    <a:pt x="35013" y="120645"/>
                  </a:cubicBezTo>
                  <a:cubicBezTo>
                    <a:pt x="35393" y="121717"/>
                    <a:pt x="34546" y="123065"/>
                    <a:pt x="35843" y="123998"/>
                  </a:cubicBezTo>
                  <a:cubicBezTo>
                    <a:pt x="36206" y="124270"/>
                    <a:pt x="36549" y="124368"/>
                    <a:pt x="36881" y="124368"/>
                  </a:cubicBezTo>
                  <a:cubicBezTo>
                    <a:pt x="37735" y="124368"/>
                    <a:pt x="38515" y="123721"/>
                    <a:pt x="39372" y="123721"/>
                  </a:cubicBezTo>
                  <a:cubicBezTo>
                    <a:pt x="39388" y="123721"/>
                    <a:pt x="39404" y="123721"/>
                    <a:pt x="39420" y="123721"/>
                  </a:cubicBezTo>
                  <a:cubicBezTo>
                    <a:pt x="39526" y="123724"/>
                    <a:pt x="39630" y="123725"/>
                    <a:pt x="39734" y="123725"/>
                  </a:cubicBezTo>
                  <a:cubicBezTo>
                    <a:pt x="44937" y="123725"/>
                    <a:pt x="47636" y="120353"/>
                    <a:pt x="49754" y="116100"/>
                  </a:cubicBezTo>
                  <a:cubicBezTo>
                    <a:pt x="50186" y="115236"/>
                    <a:pt x="49720" y="113957"/>
                    <a:pt x="50826" y="113508"/>
                  </a:cubicBezTo>
                  <a:cubicBezTo>
                    <a:pt x="52761" y="112713"/>
                    <a:pt x="53193" y="111175"/>
                    <a:pt x="52692" y="109499"/>
                  </a:cubicBezTo>
                  <a:cubicBezTo>
                    <a:pt x="51949" y="107028"/>
                    <a:pt x="53297" y="106112"/>
                    <a:pt x="55181" y="105282"/>
                  </a:cubicBezTo>
                  <a:cubicBezTo>
                    <a:pt x="57773" y="104107"/>
                    <a:pt x="59449" y="98370"/>
                    <a:pt x="57963" y="96071"/>
                  </a:cubicBezTo>
                  <a:cubicBezTo>
                    <a:pt x="56770" y="94239"/>
                    <a:pt x="57099" y="92217"/>
                    <a:pt x="57444" y="90316"/>
                  </a:cubicBezTo>
                  <a:cubicBezTo>
                    <a:pt x="57911" y="87621"/>
                    <a:pt x="59933" y="85823"/>
                    <a:pt x="61851" y="84164"/>
                  </a:cubicBezTo>
                  <a:cubicBezTo>
                    <a:pt x="65601" y="80915"/>
                    <a:pt x="68055" y="76992"/>
                    <a:pt x="69109" y="72171"/>
                  </a:cubicBezTo>
                  <a:cubicBezTo>
                    <a:pt x="69271" y="71459"/>
                    <a:pt x="69266" y="70656"/>
                    <a:pt x="68371" y="70656"/>
                  </a:cubicBezTo>
                  <a:cubicBezTo>
                    <a:pt x="68311" y="70656"/>
                    <a:pt x="68246" y="70660"/>
                    <a:pt x="68176" y="70667"/>
                  </a:cubicBezTo>
                  <a:cubicBezTo>
                    <a:pt x="67157" y="70788"/>
                    <a:pt x="66154" y="71151"/>
                    <a:pt x="65152" y="71462"/>
                  </a:cubicBezTo>
                  <a:cubicBezTo>
                    <a:pt x="63960" y="71826"/>
                    <a:pt x="63201" y="72060"/>
                    <a:pt x="62664" y="72060"/>
                  </a:cubicBezTo>
                  <a:cubicBezTo>
                    <a:pt x="61727" y="72060"/>
                    <a:pt x="61469" y="71346"/>
                    <a:pt x="60772" y="69363"/>
                  </a:cubicBezTo>
                  <a:lnTo>
                    <a:pt x="60772" y="69363"/>
                  </a:lnTo>
                  <a:cubicBezTo>
                    <a:pt x="61180" y="69747"/>
                    <a:pt x="61467" y="70422"/>
                    <a:pt x="62074" y="70422"/>
                  </a:cubicBezTo>
                  <a:cubicBezTo>
                    <a:pt x="62180" y="70422"/>
                    <a:pt x="62295" y="70402"/>
                    <a:pt x="62422" y="70356"/>
                  </a:cubicBezTo>
                  <a:cubicBezTo>
                    <a:pt x="63925" y="69769"/>
                    <a:pt x="65359" y="68957"/>
                    <a:pt x="66897" y="68455"/>
                  </a:cubicBezTo>
                  <a:cubicBezTo>
                    <a:pt x="68660" y="67868"/>
                    <a:pt x="69732" y="66209"/>
                    <a:pt x="71391" y="65639"/>
                  </a:cubicBezTo>
                  <a:cubicBezTo>
                    <a:pt x="73706" y="64844"/>
                    <a:pt x="76713" y="61716"/>
                    <a:pt x="76852" y="59383"/>
                  </a:cubicBezTo>
                  <a:cubicBezTo>
                    <a:pt x="76834" y="59072"/>
                    <a:pt x="76713" y="58778"/>
                    <a:pt x="76506" y="58553"/>
                  </a:cubicBezTo>
                  <a:cubicBezTo>
                    <a:pt x="75918" y="57810"/>
                    <a:pt x="75279" y="57153"/>
                    <a:pt x="74294" y="56894"/>
                  </a:cubicBezTo>
                  <a:cubicBezTo>
                    <a:pt x="73724" y="56739"/>
                    <a:pt x="73378" y="56151"/>
                    <a:pt x="73516" y="55581"/>
                  </a:cubicBezTo>
                  <a:cubicBezTo>
                    <a:pt x="73547" y="55481"/>
                    <a:pt x="73596" y="55443"/>
                    <a:pt x="73658" y="55443"/>
                  </a:cubicBezTo>
                  <a:cubicBezTo>
                    <a:pt x="73842" y="55443"/>
                    <a:pt x="74139" y="55775"/>
                    <a:pt x="74398" y="55788"/>
                  </a:cubicBezTo>
                  <a:cubicBezTo>
                    <a:pt x="75366" y="55855"/>
                    <a:pt x="76333" y="56083"/>
                    <a:pt x="77301" y="56083"/>
                  </a:cubicBezTo>
                  <a:cubicBezTo>
                    <a:pt x="77336" y="56083"/>
                    <a:pt x="77370" y="56083"/>
                    <a:pt x="77405" y="56082"/>
                  </a:cubicBezTo>
                  <a:cubicBezTo>
                    <a:pt x="77727" y="56077"/>
                    <a:pt x="78047" y="56073"/>
                    <a:pt x="78365" y="56073"/>
                  </a:cubicBezTo>
                  <a:cubicBezTo>
                    <a:pt x="81373" y="56073"/>
                    <a:pt x="84145" y="56432"/>
                    <a:pt x="85786" y="59746"/>
                  </a:cubicBezTo>
                  <a:cubicBezTo>
                    <a:pt x="86136" y="60461"/>
                    <a:pt x="86996" y="61297"/>
                    <a:pt x="88011" y="61297"/>
                  </a:cubicBezTo>
                  <a:cubicBezTo>
                    <a:pt x="88148" y="61297"/>
                    <a:pt x="88288" y="61282"/>
                    <a:pt x="88430" y="61249"/>
                  </a:cubicBezTo>
                  <a:cubicBezTo>
                    <a:pt x="88585" y="61214"/>
                    <a:pt x="88707" y="61197"/>
                    <a:pt x="88805" y="61197"/>
                  </a:cubicBezTo>
                  <a:cubicBezTo>
                    <a:pt x="89186" y="61197"/>
                    <a:pt x="89184" y="61451"/>
                    <a:pt x="89225" y="61837"/>
                  </a:cubicBezTo>
                  <a:cubicBezTo>
                    <a:pt x="89830" y="66554"/>
                    <a:pt x="91990" y="70685"/>
                    <a:pt x="94133" y="74832"/>
                  </a:cubicBezTo>
                  <a:cubicBezTo>
                    <a:pt x="94475" y="75487"/>
                    <a:pt x="94875" y="75911"/>
                    <a:pt x="95290" y="75911"/>
                  </a:cubicBezTo>
                  <a:cubicBezTo>
                    <a:pt x="95652" y="75911"/>
                    <a:pt x="96025" y="75588"/>
                    <a:pt x="96380" y="74815"/>
                  </a:cubicBezTo>
                  <a:cubicBezTo>
                    <a:pt x="96622" y="74297"/>
                    <a:pt x="97036" y="73847"/>
                    <a:pt x="97382" y="73381"/>
                  </a:cubicBezTo>
                  <a:lnTo>
                    <a:pt x="97538" y="73225"/>
                  </a:lnTo>
                  <a:cubicBezTo>
                    <a:pt x="98212" y="71618"/>
                    <a:pt x="98056" y="69993"/>
                    <a:pt x="97831" y="68317"/>
                  </a:cubicBezTo>
                  <a:cubicBezTo>
                    <a:pt x="97762" y="67833"/>
                    <a:pt x="97589" y="67211"/>
                    <a:pt x="98194" y="67073"/>
                  </a:cubicBezTo>
                  <a:cubicBezTo>
                    <a:pt x="99784" y="66693"/>
                    <a:pt x="100268" y="65258"/>
                    <a:pt x="101149" y="64187"/>
                  </a:cubicBezTo>
                  <a:cubicBezTo>
                    <a:pt x="102117" y="63029"/>
                    <a:pt x="103137" y="61629"/>
                    <a:pt x="104243" y="60903"/>
                  </a:cubicBezTo>
                  <a:cubicBezTo>
                    <a:pt x="104825" y="60515"/>
                    <a:pt x="105739" y="59942"/>
                    <a:pt x="106690" y="59942"/>
                  </a:cubicBezTo>
                  <a:cubicBezTo>
                    <a:pt x="107432" y="59942"/>
                    <a:pt x="108196" y="60292"/>
                    <a:pt x="108840" y="61353"/>
                  </a:cubicBezTo>
                  <a:cubicBezTo>
                    <a:pt x="109600" y="62632"/>
                    <a:pt x="110965" y="63565"/>
                    <a:pt x="111017" y="65258"/>
                  </a:cubicBezTo>
                  <a:cubicBezTo>
                    <a:pt x="111034" y="65777"/>
                    <a:pt x="110793" y="66433"/>
                    <a:pt x="111536" y="66693"/>
                  </a:cubicBezTo>
                  <a:cubicBezTo>
                    <a:pt x="111822" y="66788"/>
                    <a:pt x="112112" y="66862"/>
                    <a:pt x="112391" y="66862"/>
                  </a:cubicBezTo>
                  <a:cubicBezTo>
                    <a:pt x="112769" y="66862"/>
                    <a:pt x="113129" y="66727"/>
                    <a:pt x="113437" y="66330"/>
                  </a:cubicBezTo>
                  <a:cubicBezTo>
                    <a:pt x="113540" y="66205"/>
                    <a:pt x="113700" y="66031"/>
                    <a:pt x="113856" y="66031"/>
                  </a:cubicBezTo>
                  <a:cubicBezTo>
                    <a:pt x="113960" y="66031"/>
                    <a:pt x="114062" y="66109"/>
                    <a:pt x="114145" y="66330"/>
                  </a:cubicBezTo>
                  <a:cubicBezTo>
                    <a:pt x="114543" y="67470"/>
                    <a:pt x="114802" y="68663"/>
                    <a:pt x="115286" y="69769"/>
                  </a:cubicBezTo>
                  <a:cubicBezTo>
                    <a:pt x="116271" y="72033"/>
                    <a:pt x="114940" y="74677"/>
                    <a:pt x="116858" y="76871"/>
                  </a:cubicBezTo>
                  <a:cubicBezTo>
                    <a:pt x="118241" y="78461"/>
                    <a:pt x="118362" y="80915"/>
                    <a:pt x="119900" y="82540"/>
                  </a:cubicBezTo>
                  <a:cubicBezTo>
                    <a:pt x="120401" y="82799"/>
                    <a:pt x="120885" y="83058"/>
                    <a:pt x="121386" y="83300"/>
                  </a:cubicBezTo>
                  <a:cubicBezTo>
                    <a:pt x="121538" y="83368"/>
                    <a:pt x="121699" y="83403"/>
                    <a:pt x="121846" y="83403"/>
                  </a:cubicBezTo>
                  <a:cubicBezTo>
                    <a:pt x="122184" y="83403"/>
                    <a:pt x="122445" y="83219"/>
                    <a:pt x="122337" y="82834"/>
                  </a:cubicBezTo>
                  <a:cubicBezTo>
                    <a:pt x="121818" y="80915"/>
                    <a:pt x="121991" y="78790"/>
                    <a:pt x="119969" y="77355"/>
                  </a:cubicBezTo>
                  <a:cubicBezTo>
                    <a:pt x="118414" y="76249"/>
                    <a:pt x="117239" y="74521"/>
                    <a:pt x="117463" y="72378"/>
                  </a:cubicBezTo>
                  <a:cubicBezTo>
                    <a:pt x="117528" y="71821"/>
                    <a:pt x="116912" y="70437"/>
                    <a:pt x="117695" y="70437"/>
                  </a:cubicBezTo>
                  <a:cubicBezTo>
                    <a:pt x="117955" y="70437"/>
                    <a:pt x="118371" y="70590"/>
                    <a:pt x="119019" y="70979"/>
                  </a:cubicBezTo>
                  <a:cubicBezTo>
                    <a:pt x="120194" y="71704"/>
                    <a:pt x="121386" y="72655"/>
                    <a:pt x="121749" y="73605"/>
                  </a:cubicBezTo>
                  <a:cubicBezTo>
                    <a:pt x="122096" y="74553"/>
                    <a:pt x="122434" y="74868"/>
                    <a:pt x="122776" y="74868"/>
                  </a:cubicBezTo>
                  <a:cubicBezTo>
                    <a:pt x="123251" y="74868"/>
                    <a:pt x="123732" y="74261"/>
                    <a:pt x="124255" y="73899"/>
                  </a:cubicBezTo>
                  <a:cubicBezTo>
                    <a:pt x="124531" y="73709"/>
                    <a:pt x="124721" y="73363"/>
                    <a:pt x="125015" y="73208"/>
                  </a:cubicBezTo>
                  <a:cubicBezTo>
                    <a:pt x="126743" y="72292"/>
                    <a:pt x="127210" y="70961"/>
                    <a:pt x="126743" y="69043"/>
                  </a:cubicBezTo>
                  <a:cubicBezTo>
                    <a:pt x="126294" y="67159"/>
                    <a:pt x="125292" y="65725"/>
                    <a:pt x="123892" y="64533"/>
                  </a:cubicBezTo>
                  <a:cubicBezTo>
                    <a:pt x="122596" y="63409"/>
                    <a:pt x="122285" y="62459"/>
                    <a:pt x="123546" y="61059"/>
                  </a:cubicBezTo>
                  <a:cubicBezTo>
                    <a:pt x="123952" y="60621"/>
                    <a:pt x="124332" y="60388"/>
                    <a:pt x="124705" y="60388"/>
                  </a:cubicBezTo>
                  <a:cubicBezTo>
                    <a:pt x="124936" y="60388"/>
                    <a:pt x="125164" y="60477"/>
                    <a:pt x="125395" y="60661"/>
                  </a:cubicBezTo>
                  <a:cubicBezTo>
                    <a:pt x="126000" y="61145"/>
                    <a:pt x="125810" y="61750"/>
                    <a:pt x="125119" y="62234"/>
                  </a:cubicBezTo>
                  <a:cubicBezTo>
                    <a:pt x="124618" y="62580"/>
                    <a:pt x="124445" y="63219"/>
                    <a:pt x="125050" y="63651"/>
                  </a:cubicBezTo>
                  <a:cubicBezTo>
                    <a:pt x="125442" y="63952"/>
                    <a:pt x="125858" y="64171"/>
                    <a:pt x="126268" y="64171"/>
                  </a:cubicBezTo>
                  <a:cubicBezTo>
                    <a:pt x="126635" y="64171"/>
                    <a:pt x="126996" y="63996"/>
                    <a:pt x="127331" y="63547"/>
                  </a:cubicBezTo>
                  <a:cubicBezTo>
                    <a:pt x="127694" y="63046"/>
                    <a:pt x="128247" y="62407"/>
                    <a:pt x="127469" y="61940"/>
                  </a:cubicBezTo>
                  <a:cubicBezTo>
                    <a:pt x="126398" y="61318"/>
                    <a:pt x="127037" y="61042"/>
                    <a:pt x="127590" y="60696"/>
                  </a:cubicBezTo>
                  <a:cubicBezTo>
                    <a:pt x="130061" y="59210"/>
                    <a:pt x="133449" y="59106"/>
                    <a:pt x="134693" y="55788"/>
                  </a:cubicBezTo>
                  <a:cubicBezTo>
                    <a:pt x="135298" y="54146"/>
                    <a:pt x="136093" y="52591"/>
                    <a:pt x="135851" y="50725"/>
                  </a:cubicBezTo>
                  <a:cubicBezTo>
                    <a:pt x="135522" y="48288"/>
                    <a:pt x="133932" y="46629"/>
                    <a:pt x="132498" y="44918"/>
                  </a:cubicBezTo>
                  <a:cubicBezTo>
                    <a:pt x="131772" y="44054"/>
                    <a:pt x="131859" y="43622"/>
                    <a:pt x="132775" y="43173"/>
                  </a:cubicBezTo>
                  <a:cubicBezTo>
                    <a:pt x="133120" y="43017"/>
                    <a:pt x="133397" y="42793"/>
                    <a:pt x="133362" y="42378"/>
                  </a:cubicBezTo>
                  <a:cubicBezTo>
                    <a:pt x="133345" y="41980"/>
                    <a:pt x="133051" y="41635"/>
                    <a:pt x="132671" y="41548"/>
                  </a:cubicBezTo>
                  <a:cubicBezTo>
                    <a:pt x="132227" y="41462"/>
                    <a:pt x="131713" y="41297"/>
                    <a:pt x="131292" y="41297"/>
                  </a:cubicBezTo>
                  <a:cubicBezTo>
                    <a:pt x="131122" y="41297"/>
                    <a:pt x="130968" y="41323"/>
                    <a:pt x="130839" y="41393"/>
                  </a:cubicBezTo>
                  <a:cubicBezTo>
                    <a:pt x="130667" y="41486"/>
                    <a:pt x="130517" y="41524"/>
                    <a:pt x="130385" y="41524"/>
                  </a:cubicBezTo>
                  <a:cubicBezTo>
                    <a:pt x="129751" y="41524"/>
                    <a:pt x="129496" y="40648"/>
                    <a:pt x="128935" y="40648"/>
                  </a:cubicBezTo>
                  <a:cubicBezTo>
                    <a:pt x="128871" y="40648"/>
                    <a:pt x="128804" y="40659"/>
                    <a:pt x="128731" y="40684"/>
                  </a:cubicBezTo>
                  <a:cubicBezTo>
                    <a:pt x="129025" y="40425"/>
                    <a:pt x="129336" y="40166"/>
                    <a:pt x="129612" y="39889"/>
                  </a:cubicBezTo>
                  <a:cubicBezTo>
                    <a:pt x="129699" y="39786"/>
                    <a:pt x="129768" y="39647"/>
                    <a:pt x="129802" y="39509"/>
                  </a:cubicBezTo>
                  <a:cubicBezTo>
                    <a:pt x="129896" y="39229"/>
                    <a:pt x="130059" y="38963"/>
                    <a:pt x="130355" y="38963"/>
                  </a:cubicBezTo>
                  <a:cubicBezTo>
                    <a:pt x="130388" y="38963"/>
                    <a:pt x="130423" y="38966"/>
                    <a:pt x="130459" y="38973"/>
                  </a:cubicBezTo>
                  <a:cubicBezTo>
                    <a:pt x="130822" y="39025"/>
                    <a:pt x="130718" y="39405"/>
                    <a:pt x="130753" y="39665"/>
                  </a:cubicBezTo>
                  <a:cubicBezTo>
                    <a:pt x="130885" y="40368"/>
                    <a:pt x="131150" y="40680"/>
                    <a:pt x="131522" y="40680"/>
                  </a:cubicBezTo>
                  <a:cubicBezTo>
                    <a:pt x="131781" y="40680"/>
                    <a:pt x="132092" y="40529"/>
                    <a:pt x="132446" y="40252"/>
                  </a:cubicBezTo>
                  <a:cubicBezTo>
                    <a:pt x="132816" y="39963"/>
                    <a:pt x="133198" y="39825"/>
                    <a:pt x="133552" y="39825"/>
                  </a:cubicBezTo>
                  <a:cubicBezTo>
                    <a:pt x="134190" y="39825"/>
                    <a:pt x="134735" y="40276"/>
                    <a:pt x="134935" y="41099"/>
                  </a:cubicBezTo>
                  <a:cubicBezTo>
                    <a:pt x="135004" y="41410"/>
                    <a:pt x="135246" y="41911"/>
                    <a:pt x="135436" y="41928"/>
                  </a:cubicBezTo>
                  <a:cubicBezTo>
                    <a:pt x="136836" y="42067"/>
                    <a:pt x="137130" y="43259"/>
                    <a:pt x="137441" y="44192"/>
                  </a:cubicBezTo>
                  <a:cubicBezTo>
                    <a:pt x="137757" y="45176"/>
                    <a:pt x="138205" y="45491"/>
                    <a:pt x="138710" y="45491"/>
                  </a:cubicBezTo>
                  <a:cubicBezTo>
                    <a:pt x="139226" y="45491"/>
                    <a:pt x="139803" y="45163"/>
                    <a:pt x="140361" y="44884"/>
                  </a:cubicBezTo>
                  <a:cubicBezTo>
                    <a:pt x="141813" y="44175"/>
                    <a:pt x="140586" y="43363"/>
                    <a:pt x="140327" y="42654"/>
                  </a:cubicBezTo>
                  <a:cubicBezTo>
                    <a:pt x="140188" y="42188"/>
                    <a:pt x="139739" y="41773"/>
                    <a:pt x="139324" y="41479"/>
                  </a:cubicBezTo>
                  <a:cubicBezTo>
                    <a:pt x="137717" y="40356"/>
                    <a:pt x="137648" y="38921"/>
                    <a:pt x="138305" y="37245"/>
                  </a:cubicBezTo>
                  <a:cubicBezTo>
                    <a:pt x="138533" y="36644"/>
                    <a:pt x="138753" y="36160"/>
                    <a:pt x="139216" y="36160"/>
                  </a:cubicBezTo>
                  <a:cubicBezTo>
                    <a:pt x="139418" y="36160"/>
                    <a:pt x="139666" y="36252"/>
                    <a:pt x="139981" y="36468"/>
                  </a:cubicBezTo>
                  <a:cubicBezTo>
                    <a:pt x="140121" y="36569"/>
                    <a:pt x="140268" y="36617"/>
                    <a:pt x="140413" y="36617"/>
                  </a:cubicBezTo>
                  <a:cubicBezTo>
                    <a:pt x="140661" y="36617"/>
                    <a:pt x="140902" y="36477"/>
                    <a:pt x="141087" y="36226"/>
                  </a:cubicBezTo>
                  <a:cubicBezTo>
                    <a:pt x="142573" y="34255"/>
                    <a:pt x="142850" y="29797"/>
                    <a:pt x="141640" y="27706"/>
                  </a:cubicBezTo>
                  <a:cubicBezTo>
                    <a:pt x="141485" y="27447"/>
                    <a:pt x="141104" y="27187"/>
                    <a:pt x="141398" y="26807"/>
                  </a:cubicBezTo>
                  <a:lnTo>
                    <a:pt x="141398" y="26807"/>
                  </a:lnTo>
                  <a:cubicBezTo>
                    <a:pt x="141623" y="26997"/>
                    <a:pt x="141917" y="27153"/>
                    <a:pt x="142072" y="27395"/>
                  </a:cubicBezTo>
                  <a:cubicBezTo>
                    <a:pt x="142988" y="28812"/>
                    <a:pt x="143869" y="30229"/>
                    <a:pt x="144733" y="31663"/>
                  </a:cubicBezTo>
                  <a:cubicBezTo>
                    <a:pt x="144984" y="32062"/>
                    <a:pt x="145261" y="32460"/>
                    <a:pt x="145713" y="32460"/>
                  </a:cubicBezTo>
                  <a:cubicBezTo>
                    <a:pt x="145790" y="32460"/>
                    <a:pt x="145872" y="32449"/>
                    <a:pt x="145960" y="32424"/>
                  </a:cubicBezTo>
                  <a:cubicBezTo>
                    <a:pt x="146323" y="32320"/>
                    <a:pt x="146825" y="32043"/>
                    <a:pt x="146928" y="31750"/>
                  </a:cubicBezTo>
                  <a:cubicBezTo>
                    <a:pt x="147118" y="31197"/>
                    <a:pt x="146496" y="30972"/>
                    <a:pt x="146151" y="30644"/>
                  </a:cubicBezTo>
                  <a:cubicBezTo>
                    <a:pt x="145805" y="30298"/>
                    <a:pt x="144889" y="29935"/>
                    <a:pt x="145511" y="29348"/>
                  </a:cubicBezTo>
                  <a:cubicBezTo>
                    <a:pt x="146220" y="28674"/>
                    <a:pt x="145701" y="28363"/>
                    <a:pt x="145373" y="27982"/>
                  </a:cubicBezTo>
                  <a:cubicBezTo>
                    <a:pt x="144924" y="27464"/>
                    <a:pt x="144353" y="27049"/>
                    <a:pt x="143904" y="26513"/>
                  </a:cubicBezTo>
                  <a:cubicBezTo>
                    <a:pt x="142452" y="24803"/>
                    <a:pt x="140309" y="24008"/>
                    <a:pt x="138927" y="23455"/>
                  </a:cubicBezTo>
                  <a:cubicBezTo>
                    <a:pt x="137233" y="22781"/>
                    <a:pt x="135350" y="23368"/>
                    <a:pt x="133794" y="22349"/>
                  </a:cubicBezTo>
                  <a:cubicBezTo>
                    <a:pt x="133621" y="22228"/>
                    <a:pt x="133120" y="22141"/>
                    <a:pt x="133379" y="21934"/>
                  </a:cubicBezTo>
                  <a:cubicBezTo>
                    <a:pt x="134416" y="21156"/>
                    <a:pt x="134192" y="19843"/>
                    <a:pt x="134814" y="18910"/>
                  </a:cubicBezTo>
                  <a:cubicBezTo>
                    <a:pt x="135183" y="18357"/>
                    <a:pt x="137525" y="17996"/>
                    <a:pt x="139389" y="17996"/>
                  </a:cubicBezTo>
                  <a:cubicBezTo>
                    <a:pt x="140321" y="17996"/>
                    <a:pt x="141133" y="18086"/>
                    <a:pt x="141519" y="18287"/>
                  </a:cubicBezTo>
                  <a:cubicBezTo>
                    <a:pt x="141913" y="18491"/>
                    <a:pt x="142318" y="18567"/>
                    <a:pt x="142722" y="18567"/>
                  </a:cubicBezTo>
                  <a:cubicBezTo>
                    <a:pt x="143310" y="18567"/>
                    <a:pt x="143896" y="18407"/>
                    <a:pt x="144440" y="18253"/>
                  </a:cubicBezTo>
                  <a:cubicBezTo>
                    <a:pt x="145183" y="18028"/>
                    <a:pt x="144301" y="17320"/>
                    <a:pt x="144440" y="16905"/>
                  </a:cubicBezTo>
                  <a:cubicBezTo>
                    <a:pt x="144595" y="16473"/>
                    <a:pt x="144232" y="15764"/>
                    <a:pt x="144803" y="15626"/>
                  </a:cubicBezTo>
                  <a:cubicBezTo>
                    <a:pt x="144894" y="15602"/>
                    <a:pt x="144986" y="15590"/>
                    <a:pt x="145078" y="15590"/>
                  </a:cubicBezTo>
                  <a:cubicBezTo>
                    <a:pt x="145503" y="15590"/>
                    <a:pt x="145922" y="15838"/>
                    <a:pt x="146306" y="16179"/>
                  </a:cubicBezTo>
                  <a:cubicBezTo>
                    <a:pt x="146709" y="16532"/>
                    <a:pt x="147171" y="16997"/>
                    <a:pt x="147617" y="16997"/>
                  </a:cubicBezTo>
                  <a:cubicBezTo>
                    <a:pt x="147935" y="16997"/>
                    <a:pt x="148244" y="16760"/>
                    <a:pt x="148518" y="16075"/>
                  </a:cubicBezTo>
                  <a:cubicBezTo>
                    <a:pt x="148584" y="15900"/>
                    <a:pt x="148692" y="15801"/>
                    <a:pt x="148828" y="15801"/>
                  </a:cubicBezTo>
                  <a:cubicBezTo>
                    <a:pt x="148906" y="15801"/>
                    <a:pt x="148994" y="15833"/>
                    <a:pt x="149088" y="15903"/>
                  </a:cubicBezTo>
                  <a:cubicBezTo>
                    <a:pt x="149348" y="16110"/>
                    <a:pt x="149348" y="16335"/>
                    <a:pt x="149192" y="16646"/>
                  </a:cubicBezTo>
                  <a:cubicBezTo>
                    <a:pt x="148743" y="17596"/>
                    <a:pt x="147965" y="18547"/>
                    <a:pt x="147965" y="19497"/>
                  </a:cubicBezTo>
                  <a:cubicBezTo>
                    <a:pt x="147931" y="21122"/>
                    <a:pt x="148708" y="22677"/>
                    <a:pt x="150022" y="23627"/>
                  </a:cubicBezTo>
                  <a:cubicBezTo>
                    <a:pt x="151231" y="24561"/>
                    <a:pt x="152631" y="25269"/>
                    <a:pt x="153582" y="26513"/>
                  </a:cubicBezTo>
                  <a:cubicBezTo>
                    <a:pt x="153835" y="26852"/>
                    <a:pt x="154112" y="27339"/>
                    <a:pt x="154580" y="27339"/>
                  </a:cubicBezTo>
                  <a:cubicBezTo>
                    <a:pt x="154686" y="27339"/>
                    <a:pt x="154802" y="27314"/>
                    <a:pt x="154930" y="27257"/>
                  </a:cubicBezTo>
                  <a:cubicBezTo>
                    <a:pt x="155621" y="26928"/>
                    <a:pt x="155673" y="26271"/>
                    <a:pt x="155604" y="25615"/>
                  </a:cubicBezTo>
                  <a:cubicBezTo>
                    <a:pt x="155448" y="24025"/>
                    <a:pt x="155863" y="22435"/>
                    <a:pt x="154739" y="20845"/>
                  </a:cubicBezTo>
                  <a:cubicBezTo>
                    <a:pt x="154065" y="19877"/>
                    <a:pt x="153772" y="18823"/>
                    <a:pt x="152406" y="18737"/>
                  </a:cubicBezTo>
                  <a:cubicBezTo>
                    <a:pt x="152044" y="18720"/>
                    <a:pt x="151940" y="18478"/>
                    <a:pt x="151888" y="18201"/>
                  </a:cubicBezTo>
                  <a:cubicBezTo>
                    <a:pt x="151820" y="17931"/>
                    <a:pt x="151918" y="17578"/>
                    <a:pt x="152229" y="17578"/>
                  </a:cubicBezTo>
                  <a:cubicBezTo>
                    <a:pt x="152236" y="17578"/>
                    <a:pt x="152243" y="17579"/>
                    <a:pt x="152251" y="17579"/>
                  </a:cubicBezTo>
                  <a:cubicBezTo>
                    <a:pt x="152284" y="17581"/>
                    <a:pt x="152317" y="17582"/>
                    <a:pt x="152350" y="17582"/>
                  </a:cubicBezTo>
                  <a:cubicBezTo>
                    <a:pt x="153000" y="17582"/>
                    <a:pt x="153628" y="17254"/>
                    <a:pt x="154277" y="17254"/>
                  </a:cubicBezTo>
                  <a:cubicBezTo>
                    <a:pt x="154558" y="17254"/>
                    <a:pt x="154844" y="17316"/>
                    <a:pt x="155137" y="17493"/>
                  </a:cubicBezTo>
                  <a:cubicBezTo>
                    <a:pt x="155393" y="17649"/>
                    <a:pt x="155627" y="17726"/>
                    <a:pt x="155836" y="17726"/>
                  </a:cubicBezTo>
                  <a:cubicBezTo>
                    <a:pt x="156249" y="17726"/>
                    <a:pt x="156566" y="17427"/>
                    <a:pt x="156761" y="16853"/>
                  </a:cubicBezTo>
                  <a:cubicBezTo>
                    <a:pt x="157072" y="15920"/>
                    <a:pt x="157954" y="15505"/>
                    <a:pt x="158662" y="15039"/>
                  </a:cubicBezTo>
                  <a:cubicBezTo>
                    <a:pt x="158771" y="14969"/>
                    <a:pt x="158912" y="14953"/>
                    <a:pt x="159064" y="14953"/>
                  </a:cubicBezTo>
                  <a:cubicBezTo>
                    <a:pt x="159192" y="14953"/>
                    <a:pt x="159327" y="14964"/>
                    <a:pt x="159458" y="14964"/>
                  </a:cubicBezTo>
                  <a:cubicBezTo>
                    <a:pt x="159792" y="14964"/>
                    <a:pt x="160100" y="14892"/>
                    <a:pt x="160183" y="14382"/>
                  </a:cubicBezTo>
                  <a:cubicBezTo>
                    <a:pt x="160304" y="13501"/>
                    <a:pt x="159475" y="13310"/>
                    <a:pt x="158887" y="12965"/>
                  </a:cubicBezTo>
                  <a:cubicBezTo>
                    <a:pt x="158662" y="12827"/>
                    <a:pt x="158334" y="12550"/>
                    <a:pt x="158351" y="12395"/>
                  </a:cubicBezTo>
                  <a:cubicBezTo>
                    <a:pt x="158404" y="12154"/>
                    <a:pt x="158582" y="12097"/>
                    <a:pt x="158776" y="12097"/>
                  </a:cubicBezTo>
                  <a:cubicBezTo>
                    <a:pt x="158903" y="12097"/>
                    <a:pt x="159037" y="12122"/>
                    <a:pt x="159146" y="12135"/>
                  </a:cubicBezTo>
                  <a:cubicBezTo>
                    <a:pt x="160460" y="12308"/>
                    <a:pt x="161652" y="12999"/>
                    <a:pt x="163017" y="12999"/>
                  </a:cubicBezTo>
                  <a:cubicBezTo>
                    <a:pt x="163570" y="12999"/>
                    <a:pt x="163795" y="12913"/>
                    <a:pt x="164002" y="12274"/>
                  </a:cubicBezTo>
                  <a:cubicBezTo>
                    <a:pt x="164745" y="10182"/>
                    <a:pt x="163311" y="10010"/>
                    <a:pt x="161998" y="9923"/>
                  </a:cubicBezTo>
                  <a:cubicBezTo>
                    <a:pt x="160218" y="9820"/>
                    <a:pt x="158438" y="9543"/>
                    <a:pt x="156710" y="9076"/>
                  </a:cubicBezTo>
                  <a:cubicBezTo>
                    <a:pt x="153313" y="8169"/>
                    <a:pt x="149984" y="6872"/>
                    <a:pt x="146431" y="6872"/>
                  </a:cubicBezTo>
                  <a:cubicBezTo>
                    <a:pt x="145249" y="6872"/>
                    <a:pt x="144041" y="7016"/>
                    <a:pt x="142798" y="7366"/>
                  </a:cubicBezTo>
                  <a:cubicBezTo>
                    <a:pt x="142441" y="7468"/>
                    <a:pt x="142044" y="7507"/>
                    <a:pt x="141624" y="7507"/>
                  </a:cubicBezTo>
                  <a:cubicBezTo>
                    <a:pt x="140475" y="7507"/>
                    <a:pt x="139148" y="7211"/>
                    <a:pt x="137959" y="7072"/>
                  </a:cubicBezTo>
                  <a:cubicBezTo>
                    <a:pt x="135760" y="6810"/>
                    <a:pt x="133765" y="5577"/>
                    <a:pt x="131513" y="5577"/>
                  </a:cubicBezTo>
                  <a:cubicBezTo>
                    <a:pt x="131235" y="5577"/>
                    <a:pt x="130953" y="5596"/>
                    <a:pt x="130666" y="5637"/>
                  </a:cubicBezTo>
                  <a:cubicBezTo>
                    <a:pt x="130197" y="5701"/>
                    <a:pt x="129713" y="5752"/>
                    <a:pt x="129231" y="5752"/>
                  </a:cubicBezTo>
                  <a:cubicBezTo>
                    <a:pt x="128525" y="5752"/>
                    <a:pt x="127823" y="5641"/>
                    <a:pt x="127175" y="5292"/>
                  </a:cubicBezTo>
                  <a:cubicBezTo>
                    <a:pt x="124583" y="3857"/>
                    <a:pt x="121352" y="4808"/>
                    <a:pt x="118811" y="3097"/>
                  </a:cubicBezTo>
                  <a:cubicBezTo>
                    <a:pt x="118623" y="2965"/>
                    <a:pt x="118385" y="2894"/>
                    <a:pt x="118144" y="2894"/>
                  </a:cubicBezTo>
                  <a:cubicBezTo>
                    <a:pt x="117786" y="2894"/>
                    <a:pt x="117421" y="3050"/>
                    <a:pt x="117204" y="3391"/>
                  </a:cubicBezTo>
                  <a:cubicBezTo>
                    <a:pt x="116737" y="4117"/>
                    <a:pt x="117601" y="4134"/>
                    <a:pt x="117930" y="4462"/>
                  </a:cubicBezTo>
                  <a:cubicBezTo>
                    <a:pt x="118103" y="4670"/>
                    <a:pt x="118154" y="4946"/>
                    <a:pt x="118068" y="5188"/>
                  </a:cubicBezTo>
                  <a:cubicBezTo>
                    <a:pt x="117958" y="5398"/>
                    <a:pt x="116241" y="5510"/>
                    <a:pt x="114740" y="5510"/>
                  </a:cubicBezTo>
                  <a:cubicBezTo>
                    <a:pt x="113645" y="5510"/>
                    <a:pt x="112664" y="5450"/>
                    <a:pt x="112503" y="5326"/>
                  </a:cubicBezTo>
                  <a:cubicBezTo>
                    <a:pt x="111242" y="4410"/>
                    <a:pt x="109825" y="3719"/>
                    <a:pt x="108321" y="3287"/>
                  </a:cubicBezTo>
                  <a:cubicBezTo>
                    <a:pt x="108108" y="3224"/>
                    <a:pt x="107902" y="3198"/>
                    <a:pt x="107703" y="3198"/>
                  </a:cubicBezTo>
                  <a:cubicBezTo>
                    <a:pt x="106742" y="3198"/>
                    <a:pt x="105934" y="3807"/>
                    <a:pt x="105084" y="3807"/>
                  </a:cubicBezTo>
                  <a:cubicBezTo>
                    <a:pt x="105000" y="3807"/>
                    <a:pt x="104915" y="3801"/>
                    <a:pt x="104830" y="3788"/>
                  </a:cubicBezTo>
                  <a:cubicBezTo>
                    <a:pt x="102083" y="3391"/>
                    <a:pt x="99266" y="3909"/>
                    <a:pt x="96760" y="1559"/>
                  </a:cubicBezTo>
                  <a:cubicBezTo>
                    <a:pt x="95295" y="185"/>
                    <a:pt x="93272" y="50"/>
                    <a:pt x="91223" y="50"/>
                  </a:cubicBezTo>
                  <a:cubicBezTo>
                    <a:pt x="90718" y="50"/>
                    <a:pt x="90212" y="58"/>
                    <a:pt x="89713" y="58"/>
                  </a:cubicBezTo>
                  <a:cubicBezTo>
                    <a:pt x="89152" y="58"/>
                    <a:pt x="88600" y="48"/>
                    <a:pt x="88067" y="4"/>
                  </a:cubicBezTo>
                  <a:cubicBezTo>
                    <a:pt x="88037" y="2"/>
                    <a:pt x="88007" y="1"/>
                    <a:pt x="8797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55"/>
            <p:cNvSpPr/>
            <p:nvPr/>
          </p:nvSpPr>
          <p:spPr>
            <a:xfrm>
              <a:off x="5913800" y="3523050"/>
              <a:ext cx="1109075" cy="813875"/>
            </a:xfrm>
            <a:custGeom>
              <a:avLst/>
              <a:gdLst/>
              <a:ahLst/>
              <a:cxnLst/>
              <a:rect l="l" t="t" r="r" b="b"/>
              <a:pathLst>
                <a:path w="44363" h="32555" extrusionOk="0">
                  <a:moveTo>
                    <a:pt x="28245" y="1"/>
                  </a:moveTo>
                  <a:cubicBezTo>
                    <a:pt x="27747" y="1"/>
                    <a:pt x="27602" y="373"/>
                    <a:pt x="27634" y="804"/>
                  </a:cubicBezTo>
                  <a:cubicBezTo>
                    <a:pt x="27737" y="2117"/>
                    <a:pt x="27979" y="3482"/>
                    <a:pt x="27996" y="4778"/>
                  </a:cubicBezTo>
                  <a:cubicBezTo>
                    <a:pt x="28014" y="5660"/>
                    <a:pt x="28567" y="7094"/>
                    <a:pt x="27634" y="7267"/>
                  </a:cubicBezTo>
                  <a:cubicBezTo>
                    <a:pt x="27521" y="7286"/>
                    <a:pt x="27406" y="7295"/>
                    <a:pt x="27290" y="7295"/>
                  </a:cubicBezTo>
                  <a:cubicBezTo>
                    <a:pt x="25431" y="7295"/>
                    <a:pt x="23230" y="4918"/>
                    <a:pt x="23555" y="3275"/>
                  </a:cubicBezTo>
                  <a:cubicBezTo>
                    <a:pt x="23754" y="2264"/>
                    <a:pt x="23333" y="1317"/>
                    <a:pt x="22034" y="1317"/>
                  </a:cubicBezTo>
                  <a:cubicBezTo>
                    <a:pt x="21978" y="1317"/>
                    <a:pt x="21920" y="1318"/>
                    <a:pt x="21862" y="1322"/>
                  </a:cubicBezTo>
                  <a:cubicBezTo>
                    <a:pt x="21814" y="1325"/>
                    <a:pt x="21765" y="1327"/>
                    <a:pt x="21716" y="1327"/>
                  </a:cubicBezTo>
                  <a:cubicBezTo>
                    <a:pt x="20777" y="1327"/>
                    <a:pt x="19668" y="752"/>
                    <a:pt x="18692" y="752"/>
                  </a:cubicBezTo>
                  <a:cubicBezTo>
                    <a:pt x="18107" y="752"/>
                    <a:pt x="17570" y="958"/>
                    <a:pt x="17144" y="1616"/>
                  </a:cubicBezTo>
                  <a:cubicBezTo>
                    <a:pt x="16642" y="2376"/>
                    <a:pt x="15295" y="2826"/>
                    <a:pt x="15191" y="4035"/>
                  </a:cubicBezTo>
                  <a:cubicBezTo>
                    <a:pt x="15162" y="4430"/>
                    <a:pt x="15144" y="4616"/>
                    <a:pt x="15002" y="4616"/>
                  </a:cubicBezTo>
                  <a:cubicBezTo>
                    <a:pt x="14889" y="4616"/>
                    <a:pt x="14698" y="4499"/>
                    <a:pt x="14361" y="4277"/>
                  </a:cubicBezTo>
                  <a:cubicBezTo>
                    <a:pt x="13724" y="3844"/>
                    <a:pt x="13113" y="3612"/>
                    <a:pt x="12606" y="3612"/>
                  </a:cubicBezTo>
                  <a:cubicBezTo>
                    <a:pt x="12042" y="3612"/>
                    <a:pt x="11607" y="3900"/>
                    <a:pt x="11406" y="4519"/>
                  </a:cubicBezTo>
                  <a:cubicBezTo>
                    <a:pt x="10784" y="6334"/>
                    <a:pt x="8710" y="7215"/>
                    <a:pt x="8624" y="9392"/>
                  </a:cubicBezTo>
                  <a:cubicBezTo>
                    <a:pt x="8607" y="10153"/>
                    <a:pt x="7933" y="10619"/>
                    <a:pt x="7086" y="10879"/>
                  </a:cubicBezTo>
                  <a:cubicBezTo>
                    <a:pt x="5669" y="11311"/>
                    <a:pt x="4355" y="11864"/>
                    <a:pt x="3007" y="12382"/>
                  </a:cubicBezTo>
                  <a:cubicBezTo>
                    <a:pt x="1003" y="13160"/>
                    <a:pt x="0" y="16910"/>
                    <a:pt x="1538" y="19018"/>
                  </a:cubicBezTo>
                  <a:cubicBezTo>
                    <a:pt x="2835" y="20798"/>
                    <a:pt x="3128" y="22595"/>
                    <a:pt x="3992" y="24375"/>
                  </a:cubicBezTo>
                  <a:cubicBezTo>
                    <a:pt x="4494" y="25360"/>
                    <a:pt x="4424" y="26276"/>
                    <a:pt x="3750" y="26950"/>
                  </a:cubicBezTo>
                  <a:cubicBezTo>
                    <a:pt x="3353" y="27348"/>
                    <a:pt x="3509" y="27797"/>
                    <a:pt x="4148" y="28298"/>
                  </a:cubicBezTo>
                  <a:cubicBezTo>
                    <a:pt x="5020" y="28962"/>
                    <a:pt x="5824" y="29302"/>
                    <a:pt x="6549" y="29302"/>
                  </a:cubicBezTo>
                  <a:cubicBezTo>
                    <a:pt x="7089" y="29302"/>
                    <a:pt x="7586" y="29114"/>
                    <a:pt x="8036" y="28730"/>
                  </a:cubicBezTo>
                  <a:cubicBezTo>
                    <a:pt x="8740" y="28095"/>
                    <a:pt x="9643" y="27747"/>
                    <a:pt x="10576" y="27747"/>
                  </a:cubicBezTo>
                  <a:cubicBezTo>
                    <a:pt x="10811" y="27747"/>
                    <a:pt x="11049" y="27769"/>
                    <a:pt x="11285" y="27814"/>
                  </a:cubicBezTo>
                  <a:cubicBezTo>
                    <a:pt x="11420" y="27836"/>
                    <a:pt x="11551" y="27846"/>
                    <a:pt x="11676" y="27846"/>
                  </a:cubicBezTo>
                  <a:cubicBezTo>
                    <a:pt x="12065" y="27846"/>
                    <a:pt x="12402" y="27743"/>
                    <a:pt x="12650" y="27521"/>
                  </a:cubicBezTo>
                  <a:cubicBezTo>
                    <a:pt x="14551" y="25793"/>
                    <a:pt x="17368" y="25343"/>
                    <a:pt x="20047" y="24790"/>
                  </a:cubicBezTo>
                  <a:cubicBezTo>
                    <a:pt x="20247" y="24746"/>
                    <a:pt x="20464" y="24721"/>
                    <a:pt x="20691" y="24721"/>
                  </a:cubicBezTo>
                  <a:cubicBezTo>
                    <a:pt x="21623" y="24721"/>
                    <a:pt x="22712" y="25150"/>
                    <a:pt x="23365" y="26484"/>
                  </a:cubicBezTo>
                  <a:cubicBezTo>
                    <a:pt x="23667" y="27105"/>
                    <a:pt x="23855" y="28198"/>
                    <a:pt x="25083" y="28198"/>
                  </a:cubicBezTo>
                  <a:cubicBezTo>
                    <a:pt x="25120" y="28198"/>
                    <a:pt x="25158" y="28197"/>
                    <a:pt x="25197" y="28195"/>
                  </a:cubicBezTo>
                  <a:cubicBezTo>
                    <a:pt x="25345" y="28183"/>
                    <a:pt x="25455" y="28022"/>
                    <a:pt x="25593" y="28022"/>
                  </a:cubicBezTo>
                  <a:cubicBezTo>
                    <a:pt x="25664" y="28022"/>
                    <a:pt x="25742" y="28065"/>
                    <a:pt x="25836" y="28195"/>
                  </a:cubicBezTo>
                  <a:cubicBezTo>
                    <a:pt x="25923" y="28298"/>
                    <a:pt x="25767" y="28592"/>
                    <a:pt x="25612" y="28713"/>
                  </a:cubicBezTo>
                  <a:cubicBezTo>
                    <a:pt x="25318" y="28938"/>
                    <a:pt x="24903" y="29128"/>
                    <a:pt x="25283" y="29646"/>
                  </a:cubicBezTo>
                  <a:cubicBezTo>
                    <a:pt x="25508" y="29871"/>
                    <a:pt x="25802" y="30026"/>
                    <a:pt x="26113" y="30078"/>
                  </a:cubicBezTo>
                  <a:cubicBezTo>
                    <a:pt x="26172" y="30086"/>
                    <a:pt x="26229" y="30090"/>
                    <a:pt x="26283" y="30090"/>
                  </a:cubicBezTo>
                  <a:cubicBezTo>
                    <a:pt x="26710" y="30090"/>
                    <a:pt x="27006" y="29856"/>
                    <a:pt x="27098" y="29473"/>
                  </a:cubicBezTo>
                  <a:cubicBezTo>
                    <a:pt x="27115" y="29335"/>
                    <a:pt x="27098" y="29197"/>
                    <a:pt x="27029" y="29076"/>
                  </a:cubicBezTo>
                  <a:cubicBezTo>
                    <a:pt x="26976" y="28903"/>
                    <a:pt x="26992" y="28848"/>
                    <a:pt x="27041" y="28848"/>
                  </a:cubicBezTo>
                  <a:cubicBezTo>
                    <a:pt x="27105" y="28848"/>
                    <a:pt x="27225" y="28941"/>
                    <a:pt x="27322" y="28990"/>
                  </a:cubicBezTo>
                  <a:cubicBezTo>
                    <a:pt x="27824" y="29266"/>
                    <a:pt x="28463" y="29473"/>
                    <a:pt x="28169" y="30113"/>
                  </a:cubicBezTo>
                  <a:cubicBezTo>
                    <a:pt x="27945" y="30597"/>
                    <a:pt x="28117" y="31029"/>
                    <a:pt x="28809" y="31461"/>
                  </a:cubicBezTo>
                  <a:cubicBezTo>
                    <a:pt x="30199" y="32318"/>
                    <a:pt x="31628" y="32554"/>
                    <a:pt x="32898" y="32554"/>
                  </a:cubicBezTo>
                  <a:cubicBezTo>
                    <a:pt x="33522" y="32554"/>
                    <a:pt x="34108" y="32497"/>
                    <a:pt x="34633" y="32429"/>
                  </a:cubicBezTo>
                  <a:cubicBezTo>
                    <a:pt x="36672" y="32135"/>
                    <a:pt x="39299" y="31824"/>
                    <a:pt x="39299" y="29145"/>
                  </a:cubicBezTo>
                  <a:cubicBezTo>
                    <a:pt x="39299" y="28938"/>
                    <a:pt x="39541" y="28799"/>
                    <a:pt x="39592" y="28575"/>
                  </a:cubicBezTo>
                  <a:cubicBezTo>
                    <a:pt x="40024" y="26968"/>
                    <a:pt x="41804" y="26363"/>
                    <a:pt x="42496" y="24998"/>
                  </a:cubicBezTo>
                  <a:cubicBezTo>
                    <a:pt x="44224" y="21559"/>
                    <a:pt x="44362" y="17722"/>
                    <a:pt x="40232" y="13661"/>
                  </a:cubicBezTo>
                  <a:cubicBezTo>
                    <a:pt x="38953" y="12399"/>
                    <a:pt x="38037" y="10671"/>
                    <a:pt x="36309" y="9859"/>
                  </a:cubicBezTo>
                  <a:cubicBezTo>
                    <a:pt x="34494" y="9012"/>
                    <a:pt x="34080" y="7716"/>
                    <a:pt x="33509" y="6472"/>
                  </a:cubicBezTo>
                  <a:cubicBezTo>
                    <a:pt x="33388" y="5608"/>
                    <a:pt x="33008" y="4761"/>
                    <a:pt x="32213" y="4346"/>
                  </a:cubicBezTo>
                  <a:cubicBezTo>
                    <a:pt x="30658" y="3465"/>
                    <a:pt x="30278" y="2100"/>
                    <a:pt x="29414" y="942"/>
                  </a:cubicBezTo>
                  <a:cubicBezTo>
                    <a:pt x="29120" y="544"/>
                    <a:pt x="28947" y="78"/>
                    <a:pt x="28377" y="9"/>
                  </a:cubicBezTo>
                  <a:cubicBezTo>
                    <a:pt x="28330" y="3"/>
                    <a:pt x="28287" y="1"/>
                    <a:pt x="2824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55"/>
            <p:cNvSpPr/>
            <p:nvPr/>
          </p:nvSpPr>
          <p:spPr>
            <a:xfrm>
              <a:off x="6442175" y="3238700"/>
              <a:ext cx="571625" cy="311800"/>
            </a:xfrm>
            <a:custGeom>
              <a:avLst/>
              <a:gdLst/>
              <a:ahLst/>
              <a:cxnLst/>
              <a:rect l="l" t="t" r="r" b="b"/>
              <a:pathLst>
                <a:path w="22865" h="12472" extrusionOk="0">
                  <a:moveTo>
                    <a:pt x="3070" y="1"/>
                  </a:moveTo>
                  <a:cubicBezTo>
                    <a:pt x="2939" y="1"/>
                    <a:pt x="2792" y="15"/>
                    <a:pt x="2627" y="46"/>
                  </a:cubicBezTo>
                  <a:cubicBezTo>
                    <a:pt x="1833" y="202"/>
                    <a:pt x="830" y="29"/>
                    <a:pt x="415" y="927"/>
                  </a:cubicBezTo>
                  <a:cubicBezTo>
                    <a:pt x="1" y="1826"/>
                    <a:pt x="934" y="1861"/>
                    <a:pt x="1400" y="2189"/>
                  </a:cubicBezTo>
                  <a:cubicBezTo>
                    <a:pt x="1504" y="2258"/>
                    <a:pt x="1366" y="2569"/>
                    <a:pt x="1435" y="2742"/>
                  </a:cubicBezTo>
                  <a:cubicBezTo>
                    <a:pt x="1757" y="3623"/>
                    <a:pt x="1963" y="4886"/>
                    <a:pt x="3062" y="4886"/>
                  </a:cubicBezTo>
                  <a:cubicBezTo>
                    <a:pt x="3084" y="4886"/>
                    <a:pt x="3106" y="4886"/>
                    <a:pt x="3129" y="4885"/>
                  </a:cubicBezTo>
                  <a:cubicBezTo>
                    <a:pt x="3207" y="4880"/>
                    <a:pt x="3284" y="4878"/>
                    <a:pt x="3360" y="4878"/>
                  </a:cubicBezTo>
                  <a:cubicBezTo>
                    <a:pt x="4698" y="4878"/>
                    <a:pt x="5731" y="5570"/>
                    <a:pt x="6810" y="6077"/>
                  </a:cubicBezTo>
                  <a:cubicBezTo>
                    <a:pt x="7328" y="6319"/>
                    <a:pt x="8019" y="7322"/>
                    <a:pt x="7207" y="8203"/>
                  </a:cubicBezTo>
                  <a:cubicBezTo>
                    <a:pt x="6913" y="8531"/>
                    <a:pt x="6948" y="8911"/>
                    <a:pt x="7121" y="9292"/>
                  </a:cubicBezTo>
                  <a:cubicBezTo>
                    <a:pt x="7274" y="9613"/>
                    <a:pt x="7597" y="9810"/>
                    <a:pt x="7934" y="9810"/>
                  </a:cubicBezTo>
                  <a:cubicBezTo>
                    <a:pt x="8014" y="9810"/>
                    <a:pt x="8095" y="9799"/>
                    <a:pt x="8175" y="9775"/>
                  </a:cubicBezTo>
                  <a:cubicBezTo>
                    <a:pt x="8275" y="9755"/>
                    <a:pt x="8368" y="9745"/>
                    <a:pt x="8457" y="9745"/>
                  </a:cubicBezTo>
                  <a:cubicBezTo>
                    <a:pt x="8811" y="9745"/>
                    <a:pt x="9087" y="9900"/>
                    <a:pt x="9419" y="10121"/>
                  </a:cubicBezTo>
                  <a:cubicBezTo>
                    <a:pt x="10079" y="10569"/>
                    <a:pt x="10930" y="10787"/>
                    <a:pt x="11688" y="10787"/>
                  </a:cubicBezTo>
                  <a:cubicBezTo>
                    <a:pt x="12538" y="10787"/>
                    <a:pt x="13270" y="10513"/>
                    <a:pt x="13480" y="9983"/>
                  </a:cubicBezTo>
                  <a:cubicBezTo>
                    <a:pt x="13648" y="9563"/>
                    <a:pt x="13555" y="9014"/>
                    <a:pt x="14230" y="9014"/>
                  </a:cubicBezTo>
                  <a:cubicBezTo>
                    <a:pt x="14250" y="9014"/>
                    <a:pt x="14271" y="9014"/>
                    <a:pt x="14293" y="9015"/>
                  </a:cubicBezTo>
                  <a:cubicBezTo>
                    <a:pt x="15036" y="9050"/>
                    <a:pt x="15381" y="9516"/>
                    <a:pt x="15450" y="10138"/>
                  </a:cubicBezTo>
                  <a:cubicBezTo>
                    <a:pt x="15640" y="11486"/>
                    <a:pt x="16522" y="11953"/>
                    <a:pt x="17697" y="11988"/>
                  </a:cubicBezTo>
                  <a:cubicBezTo>
                    <a:pt x="18224" y="11988"/>
                    <a:pt x="18870" y="12472"/>
                    <a:pt x="19366" y="12472"/>
                  </a:cubicBezTo>
                  <a:cubicBezTo>
                    <a:pt x="19602" y="12472"/>
                    <a:pt x="19804" y="12362"/>
                    <a:pt x="19944" y="12039"/>
                  </a:cubicBezTo>
                  <a:cubicBezTo>
                    <a:pt x="20289" y="11210"/>
                    <a:pt x="19287" y="10398"/>
                    <a:pt x="18596" y="9758"/>
                  </a:cubicBezTo>
                  <a:cubicBezTo>
                    <a:pt x="18164" y="9361"/>
                    <a:pt x="17420" y="8825"/>
                    <a:pt x="17749" y="8272"/>
                  </a:cubicBezTo>
                  <a:cubicBezTo>
                    <a:pt x="17984" y="7884"/>
                    <a:pt x="18253" y="7197"/>
                    <a:pt x="18937" y="7197"/>
                  </a:cubicBezTo>
                  <a:cubicBezTo>
                    <a:pt x="19107" y="7197"/>
                    <a:pt x="19302" y="7239"/>
                    <a:pt x="19529" y="7339"/>
                  </a:cubicBezTo>
                  <a:cubicBezTo>
                    <a:pt x="19732" y="7429"/>
                    <a:pt x="19935" y="7468"/>
                    <a:pt x="20135" y="7468"/>
                  </a:cubicBezTo>
                  <a:cubicBezTo>
                    <a:pt x="20854" y="7468"/>
                    <a:pt x="21544" y="6970"/>
                    <a:pt x="22138" y="6578"/>
                  </a:cubicBezTo>
                  <a:cubicBezTo>
                    <a:pt x="22795" y="6146"/>
                    <a:pt x="22864" y="5248"/>
                    <a:pt x="22311" y="4643"/>
                  </a:cubicBezTo>
                  <a:cubicBezTo>
                    <a:pt x="22115" y="4425"/>
                    <a:pt x="21948" y="4340"/>
                    <a:pt x="21799" y="4340"/>
                  </a:cubicBezTo>
                  <a:cubicBezTo>
                    <a:pt x="21465" y="4340"/>
                    <a:pt x="21227" y="4774"/>
                    <a:pt x="20963" y="5110"/>
                  </a:cubicBezTo>
                  <a:cubicBezTo>
                    <a:pt x="20756" y="5334"/>
                    <a:pt x="20479" y="5472"/>
                    <a:pt x="20168" y="5507"/>
                  </a:cubicBezTo>
                  <a:cubicBezTo>
                    <a:pt x="20112" y="5512"/>
                    <a:pt x="20051" y="5514"/>
                    <a:pt x="19986" y="5514"/>
                  </a:cubicBezTo>
                  <a:cubicBezTo>
                    <a:pt x="18639" y="5514"/>
                    <a:pt x="15548" y="4518"/>
                    <a:pt x="14344" y="3727"/>
                  </a:cubicBezTo>
                  <a:cubicBezTo>
                    <a:pt x="13999" y="3485"/>
                    <a:pt x="13636" y="3295"/>
                    <a:pt x="13238" y="3139"/>
                  </a:cubicBezTo>
                  <a:cubicBezTo>
                    <a:pt x="11925" y="2690"/>
                    <a:pt x="10473" y="2465"/>
                    <a:pt x="9298" y="1774"/>
                  </a:cubicBezTo>
                  <a:cubicBezTo>
                    <a:pt x="8770" y="1458"/>
                    <a:pt x="8301" y="1322"/>
                    <a:pt x="7877" y="1322"/>
                  </a:cubicBezTo>
                  <a:cubicBezTo>
                    <a:pt x="7093" y="1322"/>
                    <a:pt x="6459" y="1787"/>
                    <a:pt x="5876" y="2448"/>
                  </a:cubicBezTo>
                  <a:cubicBezTo>
                    <a:pt x="5497" y="2886"/>
                    <a:pt x="5240" y="3062"/>
                    <a:pt x="5050" y="3062"/>
                  </a:cubicBezTo>
                  <a:cubicBezTo>
                    <a:pt x="4739" y="3062"/>
                    <a:pt x="4614" y="2586"/>
                    <a:pt x="4442" y="2016"/>
                  </a:cubicBezTo>
                  <a:cubicBezTo>
                    <a:pt x="4193" y="1191"/>
                    <a:pt x="4266" y="1"/>
                    <a:pt x="307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55"/>
            <p:cNvSpPr/>
            <p:nvPr/>
          </p:nvSpPr>
          <p:spPr>
            <a:xfrm>
              <a:off x="5898675" y="3029225"/>
              <a:ext cx="282150" cy="318450"/>
            </a:xfrm>
            <a:custGeom>
              <a:avLst/>
              <a:gdLst/>
              <a:ahLst/>
              <a:cxnLst/>
              <a:rect l="l" t="t" r="r" b="b"/>
              <a:pathLst>
                <a:path w="11286" h="12738" extrusionOk="0">
                  <a:moveTo>
                    <a:pt x="8163" y="0"/>
                  </a:moveTo>
                  <a:cubicBezTo>
                    <a:pt x="7646" y="0"/>
                    <a:pt x="7307" y="634"/>
                    <a:pt x="7121" y="1115"/>
                  </a:cubicBezTo>
                  <a:cubicBezTo>
                    <a:pt x="6498" y="2618"/>
                    <a:pt x="5081" y="3362"/>
                    <a:pt x="4027" y="4450"/>
                  </a:cubicBezTo>
                  <a:cubicBezTo>
                    <a:pt x="3562" y="4916"/>
                    <a:pt x="2753" y="5709"/>
                    <a:pt x="2170" y="5709"/>
                  </a:cubicBezTo>
                  <a:cubicBezTo>
                    <a:pt x="2125" y="5709"/>
                    <a:pt x="2082" y="5704"/>
                    <a:pt x="2040" y="5695"/>
                  </a:cubicBezTo>
                  <a:cubicBezTo>
                    <a:pt x="1767" y="5631"/>
                    <a:pt x="1536" y="5602"/>
                    <a:pt x="1339" y="5602"/>
                  </a:cubicBezTo>
                  <a:cubicBezTo>
                    <a:pt x="150" y="5602"/>
                    <a:pt x="215" y="6659"/>
                    <a:pt x="52" y="7475"/>
                  </a:cubicBezTo>
                  <a:cubicBezTo>
                    <a:pt x="1" y="9410"/>
                    <a:pt x="1625" y="11518"/>
                    <a:pt x="3267" y="12123"/>
                  </a:cubicBezTo>
                  <a:cubicBezTo>
                    <a:pt x="3638" y="12262"/>
                    <a:pt x="4019" y="12277"/>
                    <a:pt x="4389" y="12277"/>
                  </a:cubicBezTo>
                  <a:cubicBezTo>
                    <a:pt x="4488" y="12277"/>
                    <a:pt x="4586" y="12276"/>
                    <a:pt x="4683" y="12276"/>
                  </a:cubicBezTo>
                  <a:cubicBezTo>
                    <a:pt x="5034" y="12276"/>
                    <a:pt x="5369" y="12290"/>
                    <a:pt x="5669" y="12417"/>
                  </a:cubicBezTo>
                  <a:cubicBezTo>
                    <a:pt x="6156" y="12630"/>
                    <a:pt x="6559" y="12738"/>
                    <a:pt x="6895" y="12738"/>
                  </a:cubicBezTo>
                  <a:cubicBezTo>
                    <a:pt x="7678" y="12738"/>
                    <a:pt x="8093" y="12148"/>
                    <a:pt x="8348" y="10914"/>
                  </a:cubicBezTo>
                  <a:cubicBezTo>
                    <a:pt x="8572" y="9773"/>
                    <a:pt x="9073" y="8235"/>
                    <a:pt x="9937" y="7786"/>
                  </a:cubicBezTo>
                  <a:cubicBezTo>
                    <a:pt x="11268" y="7094"/>
                    <a:pt x="10577" y="6697"/>
                    <a:pt x="10231" y="6023"/>
                  </a:cubicBezTo>
                  <a:cubicBezTo>
                    <a:pt x="9782" y="5124"/>
                    <a:pt x="8797" y="4278"/>
                    <a:pt x="10058" y="3189"/>
                  </a:cubicBezTo>
                  <a:cubicBezTo>
                    <a:pt x="10404" y="2895"/>
                    <a:pt x="11285" y="2618"/>
                    <a:pt x="10853" y="1945"/>
                  </a:cubicBezTo>
                  <a:cubicBezTo>
                    <a:pt x="10266" y="1063"/>
                    <a:pt x="9402" y="286"/>
                    <a:pt x="8348" y="26"/>
                  </a:cubicBezTo>
                  <a:cubicBezTo>
                    <a:pt x="8284" y="9"/>
                    <a:pt x="8222" y="0"/>
                    <a:pt x="8163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55"/>
            <p:cNvSpPr/>
            <p:nvPr/>
          </p:nvSpPr>
          <p:spPr>
            <a:xfrm>
              <a:off x="5544400" y="3065225"/>
              <a:ext cx="541800" cy="430700"/>
            </a:xfrm>
            <a:custGeom>
              <a:avLst/>
              <a:gdLst/>
              <a:ahLst/>
              <a:cxnLst/>
              <a:rect l="l" t="t" r="r" b="b"/>
              <a:pathLst>
                <a:path w="21672" h="17228" extrusionOk="0">
                  <a:moveTo>
                    <a:pt x="7484" y="4583"/>
                  </a:moveTo>
                  <a:lnTo>
                    <a:pt x="7484" y="4583"/>
                  </a:lnTo>
                  <a:cubicBezTo>
                    <a:pt x="7486" y="4586"/>
                    <a:pt x="7488" y="4589"/>
                    <a:pt x="7491" y="4592"/>
                  </a:cubicBezTo>
                  <a:lnTo>
                    <a:pt x="7491" y="4592"/>
                  </a:lnTo>
                  <a:cubicBezTo>
                    <a:pt x="7494" y="4595"/>
                    <a:pt x="7498" y="4597"/>
                    <a:pt x="7501" y="4600"/>
                  </a:cubicBezTo>
                  <a:lnTo>
                    <a:pt x="7484" y="4583"/>
                  </a:lnTo>
                  <a:close/>
                  <a:moveTo>
                    <a:pt x="1210" y="0"/>
                  </a:moveTo>
                  <a:cubicBezTo>
                    <a:pt x="910" y="0"/>
                    <a:pt x="646" y="84"/>
                    <a:pt x="415" y="314"/>
                  </a:cubicBezTo>
                  <a:cubicBezTo>
                    <a:pt x="1" y="712"/>
                    <a:pt x="260" y="1127"/>
                    <a:pt x="571" y="1403"/>
                  </a:cubicBezTo>
                  <a:cubicBezTo>
                    <a:pt x="1833" y="2561"/>
                    <a:pt x="2939" y="3874"/>
                    <a:pt x="3872" y="5309"/>
                  </a:cubicBezTo>
                  <a:cubicBezTo>
                    <a:pt x="5894" y="8264"/>
                    <a:pt x="6948" y="12014"/>
                    <a:pt x="10663" y="13552"/>
                  </a:cubicBezTo>
                  <a:cubicBezTo>
                    <a:pt x="10715" y="13587"/>
                    <a:pt x="10733" y="13656"/>
                    <a:pt x="10733" y="13725"/>
                  </a:cubicBezTo>
                  <a:cubicBezTo>
                    <a:pt x="10007" y="15522"/>
                    <a:pt x="11579" y="15401"/>
                    <a:pt x="12478" y="15660"/>
                  </a:cubicBezTo>
                  <a:cubicBezTo>
                    <a:pt x="14932" y="16334"/>
                    <a:pt x="17420" y="16801"/>
                    <a:pt x="19961" y="17043"/>
                  </a:cubicBezTo>
                  <a:cubicBezTo>
                    <a:pt x="20276" y="17079"/>
                    <a:pt x="20618" y="17227"/>
                    <a:pt x="20904" y="17227"/>
                  </a:cubicBezTo>
                  <a:cubicBezTo>
                    <a:pt x="21167" y="17227"/>
                    <a:pt x="21382" y="17101"/>
                    <a:pt x="21482" y="16645"/>
                  </a:cubicBezTo>
                  <a:cubicBezTo>
                    <a:pt x="21672" y="15816"/>
                    <a:pt x="20842" y="15626"/>
                    <a:pt x="20306" y="15280"/>
                  </a:cubicBezTo>
                  <a:cubicBezTo>
                    <a:pt x="18129" y="13932"/>
                    <a:pt x="15502" y="14347"/>
                    <a:pt x="13204" y="13448"/>
                  </a:cubicBezTo>
                  <a:cubicBezTo>
                    <a:pt x="13103" y="13410"/>
                    <a:pt x="12986" y="13400"/>
                    <a:pt x="12863" y="13400"/>
                  </a:cubicBezTo>
                  <a:cubicBezTo>
                    <a:pt x="12726" y="13400"/>
                    <a:pt x="12582" y="13412"/>
                    <a:pt x="12448" y="13412"/>
                  </a:cubicBezTo>
                  <a:cubicBezTo>
                    <a:pt x="12162" y="13412"/>
                    <a:pt x="11919" y="13355"/>
                    <a:pt x="11873" y="12999"/>
                  </a:cubicBezTo>
                  <a:cubicBezTo>
                    <a:pt x="11769" y="12221"/>
                    <a:pt x="11614" y="11288"/>
                    <a:pt x="12409" y="10666"/>
                  </a:cubicBezTo>
                  <a:cubicBezTo>
                    <a:pt x="12979" y="10199"/>
                    <a:pt x="12806" y="9836"/>
                    <a:pt x="12478" y="9249"/>
                  </a:cubicBezTo>
                  <a:cubicBezTo>
                    <a:pt x="11908" y="8195"/>
                    <a:pt x="10352" y="8558"/>
                    <a:pt x="10076" y="7849"/>
                  </a:cubicBezTo>
                  <a:cubicBezTo>
                    <a:pt x="9542" y="6419"/>
                    <a:pt x="8354" y="5659"/>
                    <a:pt x="7491" y="4592"/>
                  </a:cubicBezTo>
                  <a:lnTo>
                    <a:pt x="7491" y="4592"/>
                  </a:lnTo>
                  <a:cubicBezTo>
                    <a:pt x="6993" y="4179"/>
                    <a:pt x="6512" y="3733"/>
                    <a:pt x="5980" y="3339"/>
                  </a:cubicBezTo>
                  <a:cubicBezTo>
                    <a:pt x="4563" y="2285"/>
                    <a:pt x="3682" y="522"/>
                    <a:pt x="1763" y="72"/>
                  </a:cubicBezTo>
                  <a:cubicBezTo>
                    <a:pt x="1567" y="28"/>
                    <a:pt x="1383" y="0"/>
                    <a:pt x="121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55"/>
            <p:cNvSpPr/>
            <p:nvPr/>
          </p:nvSpPr>
          <p:spPr>
            <a:xfrm>
              <a:off x="4388700" y="3530600"/>
              <a:ext cx="227275" cy="395425"/>
            </a:xfrm>
            <a:custGeom>
              <a:avLst/>
              <a:gdLst/>
              <a:ahLst/>
              <a:cxnLst/>
              <a:rect l="l" t="t" r="r" b="b"/>
              <a:pathLst>
                <a:path w="9091" h="15817" extrusionOk="0">
                  <a:moveTo>
                    <a:pt x="7622" y="0"/>
                  </a:moveTo>
                  <a:cubicBezTo>
                    <a:pt x="7155" y="0"/>
                    <a:pt x="6965" y="363"/>
                    <a:pt x="6740" y="761"/>
                  </a:cubicBezTo>
                  <a:cubicBezTo>
                    <a:pt x="5963" y="2212"/>
                    <a:pt x="5323" y="3802"/>
                    <a:pt x="3405" y="4200"/>
                  </a:cubicBezTo>
                  <a:cubicBezTo>
                    <a:pt x="2645" y="4338"/>
                    <a:pt x="2247" y="4891"/>
                    <a:pt x="2109" y="5738"/>
                  </a:cubicBezTo>
                  <a:cubicBezTo>
                    <a:pt x="1781" y="7587"/>
                    <a:pt x="1971" y="9471"/>
                    <a:pt x="917" y="11285"/>
                  </a:cubicBezTo>
                  <a:cubicBezTo>
                    <a:pt x="1" y="12910"/>
                    <a:pt x="1660" y="15813"/>
                    <a:pt x="3077" y="15813"/>
                  </a:cubicBezTo>
                  <a:cubicBezTo>
                    <a:pt x="3125" y="15815"/>
                    <a:pt x="3172" y="15816"/>
                    <a:pt x="3219" y="15816"/>
                  </a:cubicBezTo>
                  <a:cubicBezTo>
                    <a:pt x="4640" y="15816"/>
                    <a:pt x="5279" y="14808"/>
                    <a:pt x="5496" y="13670"/>
                  </a:cubicBezTo>
                  <a:cubicBezTo>
                    <a:pt x="6049" y="11095"/>
                    <a:pt x="7034" y="8676"/>
                    <a:pt x="8002" y="6256"/>
                  </a:cubicBezTo>
                  <a:cubicBezTo>
                    <a:pt x="8745" y="4373"/>
                    <a:pt x="9091" y="2645"/>
                    <a:pt x="8192" y="778"/>
                  </a:cubicBezTo>
                  <a:cubicBezTo>
                    <a:pt x="8054" y="467"/>
                    <a:pt x="8106" y="18"/>
                    <a:pt x="762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55"/>
            <p:cNvSpPr/>
            <p:nvPr/>
          </p:nvSpPr>
          <p:spPr>
            <a:xfrm>
              <a:off x="6438300" y="1893850"/>
              <a:ext cx="267450" cy="418275"/>
            </a:xfrm>
            <a:custGeom>
              <a:avLst/>
              <a:gdLst/>
              <a:ahLst/>
              <a:cxnLst/>
              <a:rect l="l" t="t" r="r" b="b"/>
              <a:pathLst>
                <a:path w="10698" h="16731" extrusionOk="0">
                  <a:moveTo>
                    <a:pt x="4909" y="1"/>
                  </a:moveTo>
                  <a:cubicBezTo>
                    <a:pt x="4667" y="1"/>
                    <a:pt x="4504" y="61"/>
                    <a:pt x="4562" y="216"/>
                  </a:cubicBezTo>
                  <a:cubicBezTo>
                    <a:pt x="5064" y="1633"/>
                    <a:pt x="3992" y="3465"/>
                    <a:pt x="5444" y="4502"/>
                  </a:cubicBezTo>
                  <a:cubicBezTo>
                    <a:pt x="6654" y="5366"/>
                    <a:pt x="6515" y="6627"/>
                    <a:pt x="6913" y="7647"/>
                  </a:cubicBezTo>
                  <a:cubicBezTo>
                    <a:pt x="6804" y="8207"/>
                    <a:pt x="6835" y="9062"/>
                    <a:pt x="6426" y="9062"/>
                  </a:cubicBezTo>
                  <a:cubicBezTo>
                    <a:pt x="6380" y="9062"/>
                    <a:pt x="6330" y="9052"/>
                    <a:pt x="6273" y="9029"/>
                  </a:cubicBezTo>
                  <a:cubicBezTo>
                    <a:pt x="6019" y="8928"/>
                    <a:pt x="5817" y="8884"/>
                    <a:pt x="5657" y="8884"/>
                  </a:cubicBezTo>
                  <a:cubicBezTo>
                    <a:pt x="5131" y="8884"/>
                    <a:pt x="5047" y="9360"/>
                    <a:pt x="4995" y="9876"/>
                  </a:cubicBezTo>
                  <a:cubicBezTo>
                    <a:pt x="4925" y="10533"/>
                    <a:pt x="4614" y="10757"/>
                    <a:pt x="4044" y="10896"/>
                  </a:cubicBezTo>
                  <a:cubicBezTo>
                    <a:pt x="726" y="11673"/>
                    <a:pt x="0" y="13229"/>
                    <a:pt x="1659" y="16028"/>
                  </a:cubicBezTo>
                  <a:cubicBezTo>
                    <a:pt x="1834" y="16314"/>
                    <a:pt x="1935" y="16730"/>
                    <a:pt x="2351" y="16730"/>
                  </a:cubicBezTo>
                  <a:cubicBezTo>
                    <a:pt x="2389" y="16730"/>
                    <a:pt x="2429" y="16727"/>
                    <a:pt x="2471" y="16720"/>
                  </a:cubicBezTo>
                  <a:cubicBezTo>
                    <a:pt x="3007" y="16633"/>
                    <a:pt x="3197" y="16236"/>
                    <a:pt x="3301" y="15752"/>
                  </a:cubicBezTo>
                  <a:cubicBezTo>
                    <a:pt x="3405" y="15251"/>
                    <a:pt x="3301" y="14784"/>
                    <a:pt x="4009" y="14542"/>
                  </a:cubicBezTo>
                  <a:cubicBezTo>
                    <a:pt x="5651" y="13955"/>
                    <a:pt x="7241" y="13194"/>
                    <a:pt x="8866" y="12555"/>
                  </a:cubicBezTo>
                  <a:cubicBezTo>
                    <a:pt x="9298" y="12399"/>
                    <a:pt x="9643" y="12261"/>
                    <a:pt x="9799" y="11829"/>
                  </a:cubicBezTo>
                  <a:cubicBezTo>
                    <a:pt x="10300" y="10308"/>
                    <a:pt x="8866" y="5746"/>
                    <a:pt x="7604" y="4709"/>
                  </a:cubicBezTo>
                  <a:cubicBezTo>
                    <a:pt x="7397" y="4536"/>
                    <a:pt x="6809" y="4571"/>
                    <a:pt x="7016" y="4139"/>
                  </a:cubicBezTo>
                  <a:cubicBezTo>
                    <a:pt x="7082" y="4008"/>
                    <a:pt x="7166" y="3963"/>
                    <a:pt x="7262" y="3963"/>
                  </a:cubicBezTo>
                  <a:cubicBezTo>
                    <a:pt x="7468" y="3963"/>
                    <a:pt x="7725" y="4173"/>
                    <a:pt x="7950" y="4173"/>
                  </a:cubicBezTo>
                  <a:cubicBezTo>
                    <a:pt x="7979" y="4174"/>
                    <a:pt x="8009" y="4175"/>
                    <a:pt x="8039" y="4175"/>
                  </a:cubicBezTo>
                  <a:cubicBezTo>
                    <a:pt x="9008" y="4175"/>
                    <a:pt x="9913" y="3634"/>
                    <a:pt x="10265" y="2946"/>
                  </a:cubicBezTo>
                  <a:cubicBezTo>
                    <a:pt x="10697" y="2117"/>
                    <a:pt x="9695" y="1667"/>
                    <a:pt x="8987" y="1581"/>
                  </a:cubicBezTo>
                  <a:cubicBezTo>
                    <a:pt x="7811" y="1443"/>
                    <a:pt x="6930" y="786"/>
                    <a:pt x="5962" y="250"/>
                  </a:cubicBezTo>
                  <a:cubicBezTo>
                    <a:pt x="5704" y="111"/>
                    <a:pt x="5235" y="1"/>
                    <a:pt x="490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55"/>
            <p:cNvSpPr/>
            <p:nvPr/>
          </p:nvSpPr>
          <p:spPr>
            <a:xfrm>
              <a:off x="6901875" y="4220725"/>
              <a:ext cx="468775" cy="354550"/>
            </a:xfrm>
            <a:custGeom>
              <a:avLst/>
              <a:gdLst/>
              <a:ahLst/>
              <a:cxnLst/>
              <a:rect l="l" t="t" r="r" b="b"/>
              <a:pathLst>
                <a:path w="18751" h="14182" extrusionOk="0">
                  <a:moveTo>
                    <a:pt x="15666" y="0"/>
                  </a:moveTo>
                  <a:cubicBezTo>
                    <a:pt x="15588" y="0"/>
                    <a:pt x="15504" y="9"/>
                    <a:pt x="15415" y="28"/>
                  </a:cubicBezTo>
                  <a:cubicBezTo>
                    <a:pt x="14690" y="184"/>
                    <a:pt x="14759" y="772"/>
                    <a:pt x="14897" y="1290"/>
                  </a:cubicBezTo>
                  <a:cubicBezTo>
                    <a:pt x="15294" y="2845"/>
                    <a:pt x="14880" y="4038"/>
                    <a:pt x="13463" y="4850"/>
                  </a:cubicBezTo>
                  <a:cubicBezTo>
                    <a:pt x="13013" y="5109"/>
                    <a:pt x="12823" y="5472"/>
                    <a:pt x="13065" y="5991"/>
                  </a:cubicBezTo>
                  <a:cubicBezTo>
                    <a:pt x="13324" y="6578"/>
                    <a:pt x="12823" y="6803"/>
                    <a:pt x="12512" y="7097"/>
                  </a:cubicBezTo>
                  <a:cubicBezTo>
                    <a:pt x="12410" y="7191"/>
                    <a:pt x="12303" y="7233"/>
                    <a:pt x="12200" y="7233"/>
                  </a:cubicBezTo>
                  <a:cubicBezTo>
                    <a:pt x="12041" y="7233"/>
                    <a:pt x="11891" y="7133"/>
                    <a:pt x="11786" y="6976"/>
                  </a:cubicBezTo>
                  <a:cubicBezTo>
                    <a:pt x="11531" y="6610"/>
                    <a:pt x="11284" y="6477"/>
                    <a:pt x="11039" y="6477"/>
                  </a:cubicBezTo>
                  <a:cubicBezTo>
                    <a:pt x="10705" y="6477"/>
                    <a:pt x="10373" y="6726"/>
                    <a:pt x="10024" y="6976"/>
                  </a:cubicBezTo>
                  <a:cubicBezTo>
                    <a:pt x="8797" y="7891"/>
                    <a:pt x="7811" y="9188"/>
                    <a:pt x="6308" y="9637"/>
                  </a:cubicBezTo>
                  <a:cubicBezTo>
                    <a:pt x="4303" y="10242"/>
                    <a:pt x="2696" y="11572"/>
                    <a:pt x="812" y="12385"/>
                  </a:cubicBezTo>
                  <a:cubicBezTo>
                    <a:pt x="242" y="12627"/>
                    <a:pt x="0" y="13214"/>
                    <a:pt x="692" y="13577"/>
                  </a:cubicBezTo>
                  <a:cubicBezTo>
                    <a:pt x="1262" y="13888"/>
                    <a:pt x="1936" y="13992"/>
                    <a:pt x="2610" y="14182"/>
                  </a:cubicBezTo>
                  <a:cubicBezTo>
                    <a:pt x="3819" y="13854"/>
                    <a:pt x="4943" y="13249"/>
                    <a:pt x="5893" y="12436"/>
                  </a:cubicBezTo>
                  <a:cubicBezTo>
                    <a:pt x="7829" y="10743"/>
                    <a:pt x="10144" y="9447"/>
                    <a:pt x="12357" y="8496"/>
                  </a:cubicBezTo>
                  <a:cubicBezTo>
                    <a:pt x="14396" y="7615"/>
                    <a:pt x="15847" y="6042"/>
                    <a:pt x="17817" y="5213"/>
                  </a:cubicBezTo>
                  <a:cubicBezTo>
                    <a:pt x="18301" y="4988"/>
                    <a:pt x="18751" y="4452"/>
                    <a:pt x="18612" y="3848"/>
                  </a:cubicBezTo>
                  <a:cubicBezTo>
                    <a:pt x="18539" y="3538"/>
                    <a:pt x="18402" y="3442"/>
                    <a:pt x="18239" y="3442"/>
                  </a:cubicBezTo>
                  <a:cubicBezTo>
                    <a:pt x="18019" y="3442"/>
                    <a:pt x="17752" y="3615"/>
                    <a:pt x="17524" y="3675"/>
                  </a:cubicBezTo>
                  <a:cubicBezTo>
                    <a:pt x="17487" y="3682"/>
                    <a:pt x="17451" y="3686"/>
                    <a:pt x="17417" y="3686"/>
                  </a:cubicBezTo>
                  <a:cubicBezTo>
                    <a:pt x="17207" y="3686"/>
                    <a:pt x="17050" y="3554"/>
                    <a:pt x="17109" y="3346"/>
                  </a:cubicBezTo>
                  <a:cubicBezTo>
                    <a:pt x="17385" y="2431"/>
                    <a:pt x="16625" y="1791"/>
                    <a:pt x="16556" y="962"/>
                  </a:cubicBezTo>
                  <a:cubicBezTo>
                    <a:pt x="16526" y="461"/>
                    <a:pt x="16229" y="0"/>
                    <a:pt x="1566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55"/>
            <p:cNvSpPr/>
            <p:nvPr/>
          </p:nvSpPr>
          <p:spPr>
            <a:xfrm>
              <a:off x="6306100" y="2654825"/>
              <a:ext cx="232875" cy="385425"/>
            </a:xfrm>
            <a:custGeom>
              <a:avLst/>
              <a:gdLst/>
              <a:ahLst/>
              <a:cxnLst/>
              <a:rect l="l" t="t" r="r" b="b"/>
              <a:pathLst>
                <a:path w="9315" h="15417" extrusionOk="0">
                  <a:moveTo>
                    <a:pt x="6907" y="9941"/>
                  </a:moveTo>
                  <a:cubicBezTo>
                    <a:pt x="6738" y="10523"/>
                    <a:pt x="6645" y="11167"/>
                    <a:pt x="5910" y="11304"/>
                  </a:cubicBezTo>
                  <a:cubicBezTo>
                    <a:pt x="5905" y="11305"/>
                    <a:pt x="5899" y="11305"/>
                    <a:pt x="5892" y="11305"/>
                  </a:cubicBezTo>
                  <a:cubicBezTo>
                    <a:pt x="5767" y="11305"/>
                    <a:pt x="5547" y="11146"/>
                    <a:pt x="5547" y="11097"/>
                  </a:cubicBezTo>
                  <a:cubicBezTo>
                    <a:pt x="5616" y="10270"/>
                    <a:pt x="6304" y="10147"/>
                    <a:pt x="6907" y="9941"/>
                  </a:cubicBezTo>
                  <a:close/>
                  <a:moveTo>
                    <a:pt x="2345" y="1"/>
                  </a:moveTo>
                  <a:cubicBezTo>
                    <a:pt x="2049" y="1"/>
                    <a:pt x="1708" y="93"/>
                    <a:pt x="1419" y="93"/>
                  </a:cubicBezTo>
                  <a:cubicBezTo>
                    <a:pt x="1383" y="93"/>
                    <a:pt x="1348" y="92"/>
                    <a:pt x="1313" y="88"/>
                  </a:cubicBezTo>
                  <a:cubicBezTo>
                    <a:pt x="1306" y="88"/>
                    <a:pt x="1299" y="88"/>
                    <a:pt x="1292" y="88"/>
                  </a:cubicBezTo>
                  <a:cubicBezTo>
                    <a:pt x="885" y="88"/>
                    <a:pt x="504" y="561"/>
                    <a:pt x="639" y="883"/>
                  </a:cubicBezTo>
                  <a:cubicBezTo>
                    <a:pt x="1244" y="2283"/>
                    <a:pt x="0" y="3977"/>
                    <a:pt x="1348" y="5273"/>
                  </a:cubicBezTo>
                  <a:cubicBezTo>
                    <a:pt x="1538" y="5446"/>
                    <a:pt x="1383" y="5964"/>
                    <a:pt x="1538" y="6241"/>
                  </a:cubicBezTo>
                  <a:cubicBezTo>
                    <a:pt x="1851" y="6738"/>
                    <a:pt x="1941" y="7889"/>
                    <a:pt x="2501" y="7889"/>
                  </a:cubicBezTo>
                  <a:cubicBezTo>
                    <a:pt x="2623" y="7889"/>
                    <a:pt x="2766" y="7836"/>
                    <a:pt x="2938" y="7710"/>
                  </a:cubicBezTo>
                  <a:cubicBezTo>
                    <a:pt x="3345" y="7411"/>
                    <a:pt x="3664" y="7306"/>
                    <a:pt x="3951" y="7306"/>
                  </a:cubicBezTo>
                  <a:cubicBezTo>
                    <a:pt x="4345" y="7306"/>
                    <a:pt x="4678" y="7505"/>
                    <a:pt x="5098" y="7675"/>
                  </a:cubicBezTo>
                  <a:cubicBezTo>
                    <a:pt x="5375" y="7796"/>
                    <a:pt x="5651" y="7848"/>
                    <a:pt x="5668" y="8176"/>
                  </a:cubicBezTo>
                  <a:cubicBezTo>
                    <a:pt x="5668" y="8297"/>
                    <a:pt x="5547" y="8401"/>
                    <a:pt x="5478" y="8504"/>
                  </a:cubicBezTo>
                  <a:cubicBezTo>
                    <a:pt x="5288" y="8384"/>
                    <a:pt x="5098" y="8263"/>
                    <a:pt x="4908" y="8107"/>
                  </a:cubicBezTo>
                  <a:cubicBezTo>
                    <a:pt x="4670" y="7869"/>
                    <a:pt x="4349" y="7740"/>
                    <a:pt x="4020" y="7740"/>
                  </a:cubicBezTo>
                  <a:cubicBezTo>
                    <a:pt x="3895" y="7740"/>
                    <a:pt x="3770" y="7758"/>
                    <a:pt x="3646" y="7796"/>
                  </a:cubicBezTo>
                  <a:cubicBezTo>
                    <a:pt x="3059" y="7951"/>
                    <a:pt x="3284" y="8470"/>
                    <a:pt x="3249" y="8850"/>
                  </a:cubicBezTo>
                  <a:cubicBezTo>
                    <a:pt x="3180" y="10008"/>
                    <a:pt x="4701" y="11270"/>
                    <a:pt x="4580" y="11408"/>
                  </a:cubicBezTo>
                  <a:cubicBezTo>
                    <a:pt x="3042" y="13170"/>
                    <a:pt x="4251" y="13205"/>
                    <a:pt x="5599" y="13758"/>
                  </a:cubicBezTo>
                  <a:cubicBezTo>
                    <a:pt x="6014" y="13948"/>
                    <a:pt x="6429" y="15244"/>
                    <a:pt x="7379" y="15400"/>
                  </a:cubicBezTo>
                  <a:cubicBezTo>
                    <a:pt x="7454" y="15411"/>
                    <a:pt x="7523" y="15417"/>
                    <a:pt x="7586" y="15417"/>
                  </a:cubicBezTo>
                  <a:cubicBezTo>
                    <a:pt x="8462" y="15417"/>
                    <a:pt x="8316" y="14362"/>
                    <a:pt x="8606" y="13879"/>
                  </a:cubicBezTo>
                  <a:cubicBezTo>
                    <a:pt x="9315" y="12687"/>
                    <a:pt x="8554" y="11529"/>
                    <a:pt x="8105" y="10423"/>
                  </a:cubicBezTo>
                  <a:cubicBezTo>
                    <a:pt x="7967" y="10058"/>
                    <a:pt x="7709" y="9812"/>
                    <a:pt x="7353" y="9812"/>
                  </a:cubicBezTo>
                  <a:cubicBezTo>
                    <a:pt x="7222" y="9812"/>
                    <a:pt x="7078" y="9845"/>
                    <a:pt x="6922" y="9917"/>
                  </a:cubicBezTo>
                  <a:lnTo>
                    <a:pt x="6922" y="9917"/>
                  </a:lnTo>
                  <a:cubicBezTo>
                    <a:pt x="7290" y="9072"/>
                    <a:pt x="8114" y="7913"/>
                    <a:pt x="7103" y="7433"/>
                  </a:cubicBezTo>
                  <a:cubicBezTo>
                    <a:pt x="5789" y="6828"/>
                    <a:pt x="5530" y="5048"/>
                    <a:pt x="3854" y="4927"/>
                  </a:cubicBezTo>
                  <a:cubicBezTo>
                    <a:pt x="3335" y="4893"/>
                    <a:pt x="2886" y="4167"/>
                    <a:pt x="3318" y="3424"/>
                  </a:cubicBezTo>
                  <a:cubicBezTo>
                    <a:pt x="3975" y="2318"/>
                    <a:pt x="3353" y="1298"/>
                    <a:pt x="2955" y="348"/>
                  </a:cubicBezTo>
                  <a:cubicBezTo>
                    <a:pt x="2833" y="73"/>
                    <a:pt x="2607" y="1"/>
                    <a:pt x="234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55"/>
            <p:cNvSpPr/>
            <p:nvPr/>
          </p:nvSpPr>
          <p:spPr>
            <a:xfrm>
              <a:off x="6139750" y="3178550"/>
              <a:ext cx="185375" cy="227425"/>
            </a:xfrm>
            <a:custGeom>
              <a:avLst/>
              <a:gdLst/>
              <a:ahLst/>
              <a:cxnLst/>
              <a:rect l="l" t="t" r="r" b="b"/>
              <a:pathLst>
                <a:path w="7415" h="9097" extrusionOk="0">
                  <a:moveTo>
                    <a:pt x="6576" y="0"/>
                  </a:moveTo>
                  <a:cubicBezTo>
                    <a:pt x="6440" y="0"/>
                    <a:pt x="6314" y="46"/>
                    <a:pt x="6222" y="154"/>
                  </a:cubicBezTo>
                  <a:cubicBezTo>
                    <a:pt x="5928" y="483"/>
                    <a:pt x="5611" y="592"/>
                    <a:pt x="5290" y="592"/>
                  </a:cubicBezTo>
                  <a:cubicBezTo>
                    <a:pt x="4988" y="592"/>
                    <a:pt x="4683" y="496"/>
                    <a:pt x="4390" y="396"/>
                  </a:cubicBezTo>
                  <a:cubicBezTo>
                    <a:pt x="3964" y="242"/>
                    <a:pt x="3597" y="173"/>
                    <a:pt x="3279" y="173"/>
                  </a:cubicBezTo>
                  <a:cubicBezTo>
                    <a:pt x="1986" y="173"/>
                    <a:pt x="1492" y="1318"/>
                    <a:pt x="1020" y="2608"/>
                  </a:cubicBezTo>
                  <a:cubicBezTo>
                    <a:pt x="364" y="4353"/>
                    <a:pt x="1" y="6064"/>
                    <a:pt x="796" y="7360"/>
                  </a:cubicBezTo>
                  <a:cubicBezTo>
                    <a:pt x="847" y="8362"/>
                    <a:pt x="761" y="8984"/>
                    <a:pt x="1470" y="9088"/>
                  </a:cubicBezTo>
                  <a:cubicBezTo>
                    <a:pt x="1519" y="9094"/>
                    <a:pt x="1568" y="9097"/>
                    <a:pt x="1614" y="9097"/>
                  </a:cubicBezTo>
                  <a:cubicBezTo>
                    <a:pt x="2117" y="9097"/>
                    <a:pt x="2435" y="8762"/>
                    <a:pt x="2593" y="8224"/>
                  </a:cubicBezTo>
                  <a:cubicBezTo>
                    <a:pt x="2634" y="8075"/>
                    <a:pt x="2578" y="7743"/>
                    <a:pt x="2746" y="7743"/>
                  </a:cubicBezTo>
                  <a:cubicBezTo>
                    <a:pt x="2792" y="7743"/>
                    <a:pt x="2854" y="7768"/>
                    <a:pt x="2938" y="7827"/>
                  </a:cubicBezTo>
                  <a:cubicBezTo>
                    <a:pt x="3173" y="7995"/>
                    <a:pt x="3380" y="8062"/>
                    <a:pt x="3567" y="8062"/>
                  </a:cubicBezTo>
                  <a:cubicBezTo>
                    <a:pt x="4013" y="8062"/>
                    <a:pt x="4340" y="7677"/>
                    <a:pt x="4632" y="7360"/>
                  </a:cubicBezTo>
                  <a:cubicBezTo>
                    <a:pt x="5116" y="6842"/>
                    <a:pt x="4563" y="6358"/>
                    <a:pt x="4373" y="5839"/>
                  </a:cubicBezTo>
                  <a:cubicBezTo>
                    <a:pt x="4183" y="5321"/>
                    <a:pt x="3491" y="4750"/>
                    <a:pt x="4442" y="4249"/>
                  </a:cubicBezTo>
                  <a:cubicBezTo>
                    <a:pt x="4943" y="3990"/>
                    <a:pt x="5790" y="3852"/>
                    <a:pt x="5427" y="3057"/>
                  </a:cubicBezTo>
                  <a:cubicBezTo>
                    <a:pt x="5274" y="2713"/>
                    <a:pt x="5030" y="2616"/>
                    <a:pt x="4752" y="2616"/>
                  </a:cubicBezTo>
                  <a:cubicBezTo>
                    <a:pt x="4400" y="2616"/>
                    <a:pt x="3994" y="2771"/>
                    <a:pt x="3647" y="2780"/>
                  </a:cubicBezTo>
                  <a:cubicBezTo>
                    <a:pt x="3388" y="2815"/>
                    <a:pt x="3129" y="2850"/>
                    <a:pt x="2887" y="2919"/>
                  </a:cubicBezTo>
                  <a:cubicBezTo>
                    <a:pt x="2887" y="2746"/>
                    <a:pt x="2800" y="2487"/>
                    <a:pt x="2887" y="2435"/>
                  </a:cubicBezTo>
                  <a:cubicBezTo>
                    <a:pt x="3111" y="2262"/>
                    <a:pt x="3405" y="2037"/>
                    <a:pt x="3664" y="2037"/>
                  </a:cubicBezTo>
                  <a:cubicBezTo>
                    <a:pt x="4321" y="2055"/>
                    <a:pt x="4995" y="2262"/>
                    <a:pt x="5634" y="2262"/>
                  </a:cubicBezTo>
                  <a:cubicBezTo>
                    <a:pt x="6481" y="2262"/>
                    <a:pt x="6861" y="1553"/>
                    <a:pt x="7242" y="931"/>
                  </a:cubicBezTo>
                  <a:cubicBezTo>
                    <a:pt x="7414" y="689"/>
                    <a:pt x="7328" y="344"/>
                    <a:pt x="7086" y="188"/>
                  </a:cubicBezTo>
                  <a:cubicBezTo>
                    <a:pt x="6932" y="73"/>
                    <a:pt x="6746" y="0"/>
                    <a:pt x="657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55"/>
            <p:cNvSpPr/>
            <p:nvPr/>
          </p:nvSpPr>
          <p:spPr>
            <a:xfrm>
              <a:off x="4320000" y="1079225"/>
              <a:ext cx="260125" cy="163000"/>
            </a:xfrm>
            <a:custGeom>
              <a:avLst/>
              <a:gdLst/>
              <a:ahLst/>
              <a:cxnLst/>
              <a:rect l="l" t="t" r="r" b="b"/>
              <a:pathLst>
                <a:path w="10405" h="6520" extrusionOk="0">
                  <a:moveTo>
                    <a:pt x="8970" y="1"/>
                  </a:moveTo>
                  <a:cubicBezTo>
                    <a:pt x="6620" y="778"/>
                    <a:pt x="3786" y="294"/>
                    <a:pt x="1764" y="2576"/>
                  </a:cubicBezTo>
                  <a:cubicBezTo>
                    <a:pt x="502" y="3993"/>
                    <a:pt x="1" y="5410"/>
                    <a:pt x="1038" y="5876"/>
                  </a:cubicBezTo>
                  <a:cubicBezTo>
                    <a:pt x="2057" y="6274"/>
                    <a:pt x="3146" y="6499"/>
                    <a:pt x="4252" y="6516"/>
                  </a:cubicBezTo>
                  <a:cubicBezTo>
                    <a:pt x="4303" y="6518"/>
                    <a:pt x="4355" y="6520"/>
                    <a:pt x="4406" y="6520"/>
                  </a:cubicBezTo>
                  <a:cubicBezTo>
                    <a:pt x="4717" y="6520"/>
                    <a:pt x="5012" y="6455"/>
                    <a:pt x="5116" y="6084"/>
                  </a:cubicBezTo>
                  <a:cubicBezTo>
                    <a:pt x="5237" y="5652"/>
                    <a:pt x="4892" y="5479"/>
                    <a:pt x="4563" y="5323"/>
                  </a:cubicBezTo>
                  <a:cubicBezTo>
                    <a:pt x="3094" y="4598"/>
                    <a:pt x="3630" y="3924"/>
                    <a:pt x="4598" y="3198"/>
                  </a:cubicBezTo>
                  <a:cubicBezTo>
                    <a:pt x="5980" y="2144"/>
                    <a:pt x="7726" y="2126"/>
                    <a:pt x="9264" y="1487"/>
                  </a:cubicBezTo>
                  <a:cubicBezTo>
                    <a:pt x="9696" y="1331"/>
                    <a:pt x="10404" y="1556"/>
                    <a:pt x="10352" y="796"/>
                  </a:cubicBezTo>
                  <a:cubicBezTo>
                    <a:pt x="10301" y="35"/>
                    <a:pt x="9627" y="70"/>
                    <a:pt x="897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55"/>
            <p:cNvSpPr/>
            <p:nvPr/>
          </p:nvSpPr>
          <p:spPr>
            <a:xfrm>
              <a:off x="3605850" y="1017225"/>
              <a:ext cx="246275" cy="88775"/>
            </a:xfrm>
            <a:custGeom>
              <a:avLst/>
              <a:gdLst/>
              <a:ahLst/>
              <a:cxnLst/>
              <a:rect l="l" t="t" r="r" b="b"/>
              <a:pathLst>
                <a:path w="9851" h="3551" extrusionOk="0">
                  <a:moveTo>
                    <a:pt x="3896" y="1"/>
                  </a:moveTo>
                  <a:cubicBezTo>
                    <a:pt x="2951" y="1"/>
                    <a:pt x="1998" y="113"/>
                    <a:pt x="1055" y="130"/>
                  </a:cubicBezTo>
                  <a:cubicBezTo>
                    <a:pt x="674" y="130"/>
                    <a:pt x="260" y="217"/>
                    <a:pt x="121" y="649"/>
                  </a:cubicBezTo>
                  <a:cubicBezTo>
                    <a:pt x="0" y="1046"/>
                    <a:pt x="173" y="1461"/>
                    <a:pt x="536" y="1651"/>
                  </a:cubicBezTo>
                  <a:cubicBezTo>
                    <a:pt x="1487" y="2256"/>
                    <a:pt x="2489" y="2792"/>
                    <a:pt x="3474" y="3345"/>
                  </a:cubicBezTo>
                  <a:cubicBezTo>
                    <a:pt x="3715" y="3472"/>
                    <a:pt x="3939" y="3551"/>
                    <a:pt x="4149" y="3551"/>
                  </a:cubicBezTo>
                  <a:cubicBezTo>
                    <a:pt x="4450" y="3551"/>
                    <a:pt x="4723" y="3389"/>
                    <a:pt x="4978" y="2982"/>
                  </a:cubicBezTo>
                  <a:cubicBezTo>
                    <a:pt x="5203" y="2650"/>
                    <a:pt x="5511" y="2104"/>
                    <a:pt x="5931" y="2104"/>
                  </a:cubicBezTo>
                  <a:cubicBezTo>
                    <a:pt x="6058" y="2104"/>
                    <a:pt x="6195" y="2153"/>
                    <a:pt x="6343" y="2273"/>
                  </a:cubicBezTo>
                  <a:cubicBezTo>
                    <a:pt x="6982" y="2809"/>
                    <a:pt x="7673" y="2826"/>
                    <a:pt x="8365" y="2895"/>
                  </a:cubicBezTo>
                  <a:cubicBezTo>
                    <a:pt x="8588" y="2920"/>
                    <a:pt x="8869" y="3004"/>
                    <a:pt x="9118" y="3004"/>
                  </a:cubicBezTo>
                  <a:cubicBezTo>
                    <a:pt x="9390" y="3004"/>
                    <a:pt x="9623" y="2904"/>
                    <a:pt x="9695" y="2515"/>
                  </a:cubicBezTo>
                  <a:cubicBezTo>
                    <a:pt x="9851" y="1789"/>
                    <a:pt x="9142" y="1668"/>
                    <a:pt x="8641" y="1478"/>
                  </a:cubicBezTo>
                  <a:lnTo>
                    <a:pt x="6585" y="493"/>
                  </a:lnTo>
                  <a:cubicBezTo>
                    <a:pt x="5704" y="104"/>
                    <a:pt x="4803" y="1"/>
                    <a:pt x="389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55"/>
            <p:cNvSpPr/>
            <p:nvPr/>
          </p:nvSpPr>
          <p:spPr>
            <a:xfrm>
              <a:off x="3161275" y="1612775"/>
              <a:ext cx="115825" cy="115825"/>
            </a:xfrm>
            <a:custGeom>
              <a:avLst/>
              <a:gdLst/>
              <a:ahLst/>
              <a:cxnLst/>
              <a:rect l="l" t="t" r="r" b="b"/>
              <a:pathLst>
                <a:path w="4633" h="4633" extrusionOk="0">
                  <a:moveTo>
                    <a:pt x="2966" y="1"/>
                  </a:moveTo>
                  <a:cubicBezTo>
                    <a:pt x="2951" y="1"/>
                    <a:pt x="2936" y="1"/>
                    <a:pt x="2921" y="1"/>
                  </a:cubicBezTo>
                  <a:cubicBezTo>
                    <a:pt x="1729" y="36"/>
                    <a:pt x="1" y="2421"/>
                    <a:pt x="139" y="3803"/>
                  </a:cubicBezTo>
                  <a:cubicBezTo>
                    <a:pt x="139" y="4252"/>
                    <a:pt x="502" y="4615"/>
                    <a:pt x="951" y="4633"/>
                  </a:cubicBezTo>
                  <a:cubicBezTo>
                    <a:pt x="2956" y="4581"/>
                    <a:pt x="4632" y="3026"/>
                    <a:pt x="4529" y="1297"/>
                  </a:cubicBezTo>
                  <a:cubicBezTo>
                    <a:pt x="4478" y="482"/>
                    <a:pt x="3809" y="1"/>
                    <a:pt x="296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55"/>
            <p:cNvSpPr/>
            <p:nvPr/>
          </p:nvSpPr>
          <p:spPr>
            <a:xfrm>
              <a:off x="6082850" y="3458350"/>
              <a:ext cx="215350" cy="82375"/>
            </a:xfrm>
            <a:custGeom>
              <a:avLst/>
              <a:gdLst/>
              <a:ahLst/>
              <a:cxnLst/>
              <a:rect l="l" t="t" r="r" b="b"/>
              <a:pathLst>
                <a:path w="8614" h="3295" extrusionOk="0">
                  <a:moveTo>
                    <a:pt x="8412" y="834"/>
                  </a:moveTo>
                  <a:lnTo>
                    <a:pt x="8412" y="834"/>
                  </a:lnTo>
                  <a:cubicBezTo>
                    <a:pt x="8408" y="835"/>
                    <a:pt x="8404" y="836"/>
                    <a:pt x="8401" y="837"/>
                  </a:cubicBezTo>
                  <a:lnTo>
                    <a:pt x="8401" y="837"/>
                  </a:lnTo>
                  <a:cubicBezTo>
                    <a:pt x="8399" y="842"/>
                    <a:pt x="8396" y="846"/>
                    <a:pt x="8394" y="851"/>
                  </a:cubicBezTo>
                  <a:lnTo>
                    <a:pt x="8412" y="834"/>
                  </a:lnTo>
                  <a:close/>
                  <a:moveTo>
                    <a:pt x="6441" y="1"/>
                  </a:moveTo>
                  <a:cubicBezTo>
                    <a:pt x="5426" y="1"/>
                    <a:pt x="4424" y="103"/>
                    <a:pt x="3504" y="557"/>
                  </a:cubicBezTo>
                  <a:cubicBezTo>
                    <a:pt x="3268" y="683"/>
                    <a:pt x="3156" y="756"/>
                    <a:pt x="3064" y="756"/>
                  </a:cubicBezTo>
                  <a:cubicBezTo>
                    <a:pt x="2968" y="756"/>
                    <a:pt x="2895" y="675"/>
                    <a:pt x="2726" y="488"/>
                  </a:cubicBezTo>
                  <a:cubicBezTo>
                    <a:pt x="2440" y="160"/>
                    <a:pt x="2158" y="41"/>
                    <a:pt x="1882" y="41"/>
                  </a:cubicBezTo>
                  <a:cubicBezTo>
                    <a:pt x="1373" y="41"/>
                    <a:pt x="881" y="443"/>
                    <a:pt x="410" y="678"/>
                  </a:cubicBezTo>
                  <a:cubicBezTo>
                    <a:pt x="0" y="866"/>
                    <a:pt x="164" y="1612"/>
                    <a:pt x="452" y="1612"/>
                  </a:cubicBezTo>
                  <a:cubicBezTo>
                    <a:pt x="455" y="1612"/>
                    <a:pt x="459" y="1612"/>
                    <a:pt x="462" y="1612"/>
                  </a:cubicBezTo>
                  <a:cubicBezTo>
                    <a:pt x="518" y="1607"/>
                    <a:pt x="572" y="1605"/>
                    <a:pt x="625" y="1605"/>
                  </a:cubicBezTo>
                  <a:cubicBezTo>
                    <a:pt x="1895" y="1605"/>
                    <a:pt x="2508" y="2753"/>
                    <a:pt x="3504" y="3184"/>
                  </a:cubicBezTo>
                  <a:cubicBezTo>
                    <a:pt x="3665" y="3259"/>
                    <a:pt x="3818" y="3295"/>
                    <a:pt x="3955" y="3295"/>
                  </a:cubicBezTo>
                  <a:cubicBezTo>
                    <a:pt x="4389" y="3295"/>
                    <a:pt x="4667" y="2934"/>
                    <a:pt x="4575" y="2303"/>
                  </a:cubicBezTo>
                  <a:cubicBezTo>
                    <a:pt x="4523" y="1905"/>
                    <a:pt x="4541" y="1784"/>
                    <a:pt x="4973" y="1698"/>
                  </a:cubicBezTo>
                  <a:cubicBezTo>
                    <a:pt x="6127" y="1457"/>
                    <a:pt x="7264" y="1130"/>
                    <a:pt x="8401" y="837"/>
                  </a:cubicBezTo>
                  <a:lnTo>
                    <a:pt x="8401" y="837"/>
                  </a:lnTo>
                  <a:cubicBezTo>
                    <a:pt x="8535" y="525"/>
                    <a:pt x="8613" y="56"/>
                    <a:pt x="8256" y="56"/>
                  </a:cubicBezTo>
                  <a:cubicBezTo>
                    <a:pt x="7656" y="37"/>
                    <a:pt x="7046" y="1"/>
                    <a:pt x="644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55"/>
            <p:cNvSpPr/>
            <p:nvPr/>
          </p:nvSpPr>
          <p:spPr>
            <a:xfrm>
              <a:off x="5726825" y="1103850"/>
              <a:ext cx="262175" cy="54825"/>
            </a:xfrm>
            <a:custGeom>
              <a:avLst/>
              <a:gdLst/>
              <a:ahLst/>
              <a:cxnLst/>
              <a:rect l="l" t="t" r="r" b="b"/>
              <a:pathLst>
                <a:path w="10487" h="2193" extrusionOk="0">
                  <a:moveTo>
                    <a:pt x="2675" y="1"/>
                  </a:moveTo>
                  <a:cubicBezTo>
                    <a:pt x="2260" y="122"/>
                    <a:pt x="1984" y="208"/>
                    <a:pt x="1707" y="260"/>
                  </a:cubicBezTo>
                  <a:cubicBezTo>
                    <a:pt x="1625" y="276"/>
                    <a:pt x="1533" y="281"/>
                    <a:pt x="1436" y="281"/>
                  </a:cubicBezTo>
                  <a:cubicBezTo>
                    <a:pt x="1238" y="281"/>
                    <a:pt x="1018" y="259"/>
                    <a:pt x="814" y="259"/>
                  </a:cubicBezTo>
                  <a:cubicBezTo>
                    <a:pt x="370" y="259"/>
                    <a:pt x="1" y="367"/>
                    <a:pt x="83" y="1055"/>
                  </a:cubicBezTo>
                  <a:cubicBezTo>
                    <a:pt x="160" y="1671"/>
                    <a:pt x="629" y="1783"/>
                    <a:pt x="1147" y="1783"/>
                  </a:cubicBezTo>
                  <a:cubicBezTo>
                    <a:pt x="1443" y="1783"/>
                    <a:pt x="1754" y="1746"/>
                    <a:pt x="2018" y="1746"/>
                  </a:cubicBezTo>
                  <a:cubicBezTo>
                    <a:pt x="3176" y="1729"/>
                    <a:pt x="4334" y="1625"/>
                    <a:pt x="5488" y="1625"/>
                  </a:cubicBezTo>
                  <a:cubicBezTo>
                    <a:pt x="6641" y="1625"/>
                    <a:pt x="7790" y="1729"/>
                    <a:pt x="8931" y="2126"/>
                  </a:cubicBezTo>
                  <a:cubicBezTo>
                    <a:pt x="9064" y="2171"/>
                    <a:pt x="9201" y="2192"/>
                    <a:pt x="9336" y="2192"/>
                  </a:cubicBezTo>
                  <a:cubicBezTo>
                    <a:pt x="9780" y="2192"/>
                    <a:pt x="10194" y="1955"/>
                    <a:pt x="10314" y="1504"/>
                  </a:cubicBezTo>
                  <a:cubicBezTo>
                    <a:pt x="10486" y="813"/>
                    <a:pt x="9761" y="744"/>
                    <a:pt x="9294" y="606"/>
                  </a:cubicBezTo>
                  <a:cubicBezTo>
                    <a:pt x="8746" y="426"/>
                    <a:pt x="8189" y="370"/>
                    <a:pt x="7630" y="370"/>
                  </a:cubicBezTo>
                  <a:cubicBezTo>
                    <a:pt x="6715" y="370"/>
                    <a:pt x="5795" y="519"/>
                    <a:pt x="4900" y="519"/>
                  </a:cubicBezTo>
                  <a:cubicBezTo>
                    <a:pt x="4133" y="519"/>
                    <a:pt x="3384" y="409"/>
                    <a:pt x="267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55"/>
            <p:cNvSpPr/>
            <p:nvPr/>
          </p:nvSpPr>
          <p:spPr>
            <a:xfrm>
              <a:off x="6497925" y="4391525"/>
              <a:ext cx="125725" cy="97375"/>
            </a:xfrm>
            <a:custGeom>
              <a:avLst/>
              <a:gdLst/>
              <a:ahLst/>
              <a:cxnLst/>
              <a:rect l="l" t="t" r="r" b="b"/>
              <a:pathLst>
                <a:path w="5029" h="3895" extrusionOk="0">
                  <a:moveTo>
                    <a:pt x="4062" y="0"/>
                  </a:moveTo>
                  <a:cubicBezTo>
                    <a:pt x="3557" y="0"/>
                    <a:pt x="2937" y="491"/>
                    <a:pt x="2445" y="491"/>
                  </a:cubicBezTo>
                  <a:cubicBezTo>
                    <a:pt x="2234" y="491"/>
                    <a:pt x="2046" y="401"/>
                    <a:pt x="1901" y="144"/>
                  </a:cubicBezTo>
                  <a:cubicBezTo>
                    <a:pt x="0" y="403"/>
                    <a:pt x="570" y="1975"/>
                    <a:pt x="225" y="2960"/>
                  </a:cubicBezTo>
                  <a:cubicBezTo>
                    <a:pt x="38" y="3485"/>
                    <a:pt x="566" y="3894"/>
                    <a:pt x="1172" y="3894"/>
                  </a:cubicBezTo>
                  <a:cubicBezTo>
                    <a:pt x="1185" y="3894"/>
                    <a:pt x="1197" y="3894"/>
                    <a:pt x="1210" y="3894"/>
                  </a:cubicBezTo>
                  <a:cubicBezTo>
                    <a:pt x="2298" y="3876"/>
                    <a:pt x="5029" y="1630"/>
                    <a:pt x="4804" y="783"/>
                  </a:cubicBezTo>
                  <a:cubicBezTo>
                    <a:pt x="4638" y="185"/>
                    <a:pt x="4372" y="0"/>
                    <a:pt x="406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55"/>
            <p:cNvSpPr/>
            <p:nvPr/>
          </p:nvSpPr>
          <p:spPr>
            <a:xfrm>
              <a:off x="5334875" y="2906300"/>
              <a:ext cx="82100" cy="128050"/>
            </a:xfrm>
            <a:custGeom>
              <a:avLst/>
              <a:gdLst/>
              <a:ahLst/>
              <a:cxnLst/>
              <a:rect l="l" t="t" r="r" b="b"/>
              <a:pathLst>
                <a:path w="3284" h="5122" extrusionOk="0">
                  <a:moveTo>
                    <a:pt x="519" y="1"/>
                  </a:moveTo>
                  <a:lnTo>
                    <a:pt x="380" y="139"/>
                  </a:lnTo>
                  <a:cubicBezTo>
                    <a:pt x="104" y="1452"/>
                    <a:pt x="0" y="2766"/>
                    <a:pt x="380" y="4062"/>
                  </a:cubicBezTo>
                  <a:cubicBezTo>
                    <a:pt x="534" y="4660"/>
                    <a:pt x="796" y="5122"/>
                    <a:pt x="1420" y="5122"/>
                  </a:cubicBezTo>
                  <a:cubicBezTo>
                    <a:pt x="1500" y="5122"/>
                    <a:pt x="1585" y="5114"/>
                    <a:pt x="1676" y="5099"/>
                  </a:cubicBezTo>
                  <a:cubicBezTo>
                    <a:pt x="2471" y="4978"/>
                    <a:pt x="3284" y="4408"/>
                    <a:pt x="3111" y="3734"/>
                  </a:cubicBezTo>
                  <a:cubicBezTo>
                    <a:pt x="2748" y="2213"/>
                    <a:pt x="2108" y="744"/>
                    <a:pt x="51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55"/>
            <p:cNvSpPr/>
            <p:nvPr/>
          </p:nvSpPr>
          <p:spPr>
            <a:xfrm>
              <a:off x="4869125" y="997550"/>
              <a:ext cx="160750" cy="66150"/>
            </a:xfrm>
            <a:custGeom>
              <a:avLst/>
              <a:gdLst/>
              <a:ahLst/>
              <a:cxnLst/>
              <a:rect l="l" t="t" r="r" b="b"/>
              <a:pathLst>
                <a:path w="6430" h="2646" extrusionOk="0">
                  <a:moveTo>
                    <a:pt x="1040" y="1"/>
                  </a:moveTo>
                  <a:cubicBezTo>
                    <a:pt x="589" y="1"/>
                    <a:pt x="239" y="358"/>
                    <a:pt x="104" y="814"/>
                  </a:cubicBezTo>
                  <a:cubicBezTo>
                    <a:pt x="1" y="1108"/>
                    <a:pt x="191" y="1419"/>
                    <a:pt x="502" y="1470"/>
                  </a:cubicBezTo>
                  <a:cubicBezTo>
                    <a:pt x="1971" y="1885"/>
                    <a:pt x="3440" y="2283"/>
                    <a:pt x="4736" y="2646"/>
                  </a:cubicBezTo>
                  <a:cubicBezTo>
                    <a:pt x="5427" y="2611"/>
                    <a:pt x="5928" y="2611"/>
                    <a:pt x="6239" y="2127"/>
                  </a:cubicBezTo>
                  <a:cubicBezTo>
                    <a:pt x="6429" y="1851"/>
                    <a:pt x="6308" y="1470"/>
                    <a:pt x="6066" y="1419"/>
                  </a:cubicBezTo>
                  <a:cubicBezTo>
                    <a:pt x="4373" y="1021"/>
                    <a:pt x="2852" y="36"/>
                    <a:pt x="1072" y="2"/>
                  </a:cubicBezTo>
                  <a:cubicBezTo>
                    <a:pt x="1061" y="1"/>
                    <a:pt x="1051" y="1"/>
                    <a:pt x="104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55"/>
            <p:cNvSpPr/>
            <p:nvPr/>
          </p:nvSpPr>
          <p:spPr>
            <a:xfrm>
              <a:off x="3763550" y="998475"/>
              <a:ext cx="117975" cy="55725"/>
            </a:xfrm>
            <a:custGeom>
              <a:avLst/>
              <a:gdLst/>
              <a:ahLst/>
              <a:cxnLst/>
              <a:rect l="l" t="t" r="r" b="b"/>
              <a:pathLst>
                <a:path w="4719" h="2229" extrusionOk="0">
                  <a:moveTo>
                    <a:pt x="747" y="0"/>
                  </a:moveTo>
                  <a:cubicBezTo>
                    <a:pt x="407" y="0"/>
                    <a:pt x="65" y="161"/>
                    <a:pt x="18" y="690"/>
                  </a:cubicBezTo>
                  <a:cubicBezTo>
                    <a:pt x="0" y="863"/>
                    <a:pt x="190" y="1053"/>
                    <a:pt x="277" y="1243"/>
                  </a:cubicBezTo>
                  <a:lnTo>
                    <a:pt x="2333" y="2228"/>
                  </a:lnTo>
                  <a:cubicBezTo>
                    <a:pt x="2437" y="2220"/>
                    <a:pt x="2541" y="2220"/>
                    <a:pt x="2644" y="2220"/>
                  </a:cubicBezTo>
                  <a:cubicBezTo>
                    <a:pt x="2748" y="2220"/>
                    <a:pt x="2852" y="2220"/>
                    <a:pt x="2955" y="2211"/>
                  </a:cubicBezTo>
                  <a:cubicBezTo>
                    <a:pt x="3647" y="2142"/>
                    <a:pt x="4718" y="2090"/>
                    <a:pt x="4511" y="1261"/>
                  </a:cubicBezTo>
                  <a:cubicBezTo>
                    <a:pt x="4255" y="308"/>
                    <a:pt x="3582" y="187"/>
                    <a:pt x="2842" y="187"/>
                  </a:cubicBezTo>
                  <a:cubicBezTo>
                    <a:pt x="2589" y="187"/>
                    <a:pt x="2328" y="201"/>
                    <a:pt x="2074" y="201"/>
                  </a:cubicBezTo>
                  <a:cubicBezTo>
                    <a:pt x="1762" y="201"/>
                    <a:pt x="1460" y="180"/>
                    <a:pt x="1193" y="85"/>
                  </a:cubicBezTo>
                  <a:cubicBezTo>
                    <a:pt x="1066" y="36"/>
                    <a:pt x="907" y="0"/>
                    <a:pt x="747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55"/>
            <p:cNvSpPr/>
            <p:nvPr/>
          </p:nvSpPr>
          <p:spPr>
            <a:xfrm>
              <a:off x="6244750" y="3463175"/>
              <a:ext cx="127900" cy="76650"/>
            </a:xfrm>
            <a:custGeom>
              <a:avLst/>
              <a:gdLst/>
              <a:ahLst/>
              <a:cxnLst/>
              <a:rect l="l" t="t" r="r" b="b"/>
              <a:pathLst>
                <a:path w="5116" h="3066" extrusionOk="0">
                  <a:moveTo>
                    <a:pt x="4184" y="1"/>
                  </a:moveTo>
                  <a:cubicBezTo>
                    <a:pt x="4093" y="1"/>
                    <a:pt x="4000" y="13"/>
                    <a:pt x="3906" y="36"/>
                  </a:cubicBezTo>
                  <a:cubicBezTo>
                    <a:pt x="3232" y="209"/>
                    <a:pt x="2575" y="416"/>
                    <a:pt x="1918" y="641"/>
                  </a:cubicBezTo>
                  <a:lnTo>
                    <a:pt x="1936" y="641"/>
                  </a:lnTo>
                  <a:cubicBezTo>
                    <a:pt x="1659" y="848"/>
                    <a:pt x="1383" y="1038"/>
                    <a:pt x="1089" y="1194"/>
                  </a:cubicBezTo>
                  <a:cubicBezTo>
                    <a:pt x="432" y="1505"/>
                    <a:pt x="0" y="2093"/>
                    <a:pt x="311" y="2680"/>
                  </a:cubicBezTo>
                  <a:cubicBezTo>
                    <a:pt x="460" y="2964"/>
                    <a:pt x="650" y="3065"/>
                    <a:pt x="856" y="3065"/>
                  </a:cubicBezTo>
                  <a:cubicBezTo>
                    <a:pt x="1178" y="3065"/>
                    <a:pt x="1537" y="2818"/>
                    <a:pt x="1832" y="2628"/>
                  </a:cubicBezTo>
                  <a:cubicBezTo>
                    <a:pt x="2558" y="2093"/>
                    <a:pt x="3370" y="1695"/>
                    <a:pt x="4234" y="1436"/>
                  </a:cubicBezTo>
                  <a:cubicBezTo>
                    <a:pt x="4631" y="1332"/>
                    <a:pt x="5115" y="1108"/>
                    <a:pt x="4994" y="606"/>
                  </a:cubicBezTo>
                  <a:cubicBezTo>
                    <a:pt x="4883" y="203"/>
                    <a:pt x="4559" y="1"/>
                    <a:pt x="418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55"/>
            <p:cNvSpPr/>
            <p:nvPr/>
          </p:nvSpPr>
          <p:spPr>
            <a:xfrm>
              <a:off x="6286725" y="2464325"/>
              <a:ext cx="67775" cy="93850"/>
            </a:xfrm>
            <a:custGeom>
              <a:avLst/>
              <a:gdLst/>
              <a:ahLst/>
              <a:cxnLst/>
              <a:rect l="l" t="t" r="r" b="b"/>
              <a:pathLst>
                <a:path w="2711" h="3754" extrusionOk="0">
                  <a:moveTo>
                    <a:pt x="1532" y="0"/>
                  </a:moveTo>
                  <a:cubicBezTo>
                    <a:pt x="1516" y="0"/>
                    <a:pt x="1500" y="0"/>
                    <a:pt x="1484" y="1"/>
                  </a:cubicBezTo>
                  <a:cubicBezTo>
                    <a:pt x="187" y="53"/>
                    <a:pt x="239" y="1332"/>
                    <a:pt x="101" y="2265"/>
                  </a:cubicBezTo>
                  <a:cubicBezTo>
                    <a:pt x="1" y="3066"/>
                    <a:pt x="465" y="3754"/>
                    <a:pt x="1243" y="3754"/>
                  </a:cubicBezTo>
                  <a:cubicBezTo>
                    <a:pt x="1271" y="3754"/>
                    <a:pt x="1299" y="3753"/>
                    <a:pt x="1328" y="3751"/>
                  </a:cubicBezTo>
                  <a:cubicBezTo>
                    <a:pt x="2711" y="3682"/>
                    <a:pt x="1967" y="2403"/>
                    <a:pt x="2313" y="1815"/>
                  </a:cubicBezTo>
                  <a:cubicBezTo>
                    <a:pt x="2228" y="1050"/>
                    <a:pt x="2528" y="0"/>
                    <a:pt x="153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55"/>
            <p:cNvSpPr/>
            <p:nvPr/>
          </p:nvSpPr>
          <p:spPr>
            <a:xfrm>
              <a:off x="6279300" y="2861375"/>
              <a:ext cx="75625" cy="97275"/>
            </a:xfrm>
            <a:custGeom>
              <a:avLst/>
              <a:gdLst/>
              <a:ahLst/>
              <a:cxnLst/>
              <a:rect l="l" t="t" r="r" b="b"/>
              <a:pathLst>
                <a:path w="3025" h="3891" extrusionOk="0">
                  <a:moveTo>
                    <a:pt x="2403" y="1"/>
                  </a:moveTo>
                  <a:cubicBezTo>
                    <a:pt x="2178" y="1"/>
                    <a:pt x="1971" y="104"/>
                    <a:pt x="1850" y="277"/>
                  </a:cubicBezTo>
                  <a:cubicBezTo>
                    <a:pt x="1504" y="1193"/>
                    <a:pt x="882" y="1884"/>
                    <a:pt x="277" y="2610"/>
                  </a:cubicBezTo>
                  <a:cubicBezTo>
                    <a:pt x="35" y="2869"/>
                    <a:pt x="1" y="3284"/>
                    <a:pt x="208" y="3578"/>
                  </a:cubicBezTo>
                  <a:cubicBezTo>
                    <a:pt x="326" y="3766"/>
                    <a:pt x="507" y="3890"/>
                    <a:pt x="682" y="3890"/>
                  </a:cubicBezTo>
                  <a:cubicBezTo>
                    <a:pt x="764" y="3890"/>
                    <a:pt x="845" y="3863"/>
                    <a:pt x="916" y="3802"/>
                  </a:cubicBezTo>
                  <a:cubicBezTo>
                    <a:pt x="1815" y="3128"/>
                    <a:pt x="2731" y="2420"/>
                    <a:pt x="3025" y="1452"/>
                  </a:cubicBezTo>
                  <a:cubicBezTo>
                    <a:pt x="2973" y="744"/>
                    <a:pt x="2921" y="225"/>
                    <a:pt x="240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55"/>
            <p:cNvSpPr/>
            <p:nvPr/>
          </p:nvSpPr>
          <p:spPr>
            <a:xfrm>
              <a:off x="4145025" y="994975"/>
              <a:ext cx="111500" cy="47325"/>
            </a:xfrm>
            <a:custGeom>
              <a:avLst/>
              <a:gdLst/>
              <a:ahLst/>
              <a:cxnLst/>
              <a:rect l="l" t="t" r="r" b="b"/>
              <a:pathLst>
                <a:path w="4460" h="1893" extrusionOk="0">
                  <a:moveTo>
                    <a:pt x="1539" y="105"/>
                  </a:moveTo>
                  <a:cubicBezTo>
                    <a:pt x="969" y="243"/>
                    <a:pt x="139" y="1"/>
                    <a:pt x="70" y="744"/>
                  </a:cubicBezTo>
                  <a:cubicBezTo>
                    <a:pt x="1" y="1418"/>
                    <a:pt x="813" y="1418"/>
                    <a:pt x="1332" y="1556"/>
                  </a:cubicBezTo>
                  <a:cubicBezTo>
                    <a:pt x="1764" y="1677"/>
                    <a:pt x="2213" y="1764"/>
                    <a:pt x="2645" y="1815"/>
                  </a:cubicBezTo>
                  <a:cubicBezTo>
                    <a:pt x="2898" y="1847"/>
                    <a:pt x="3179" y="1893"/>
                    <a:pt x="3440" y="1893"/>
                  </a:cubicBezTo>
                  <a:cubicBezTo>
                    <a:pt x="3890" y="1893"/>
                    <a:pt x="4279" y="1756"/>
                    <a:pt x="4356" y="1176"/>
                  </a:cubicBezTo>
                  <a:cubicBezTo>
                    <a:pt x="4459" y="346"/>
                    <a:pt x="3561" y="416"/>
                    <a:pt x="2956" y="329"/>
                  </a:cubicBezTo>
                  <a:lnTo>
                    <a:pt x="1539" y="105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55"/>
            <p:cNvSpPr/>
            <p:nvPr/>
          </p:nvSpPr>
          <p:spPr>
            <a:xfrm>
              <a:off x="7213625" y="3803350"/>
              <a:ext cx="74075" cy="80050"/>
            </a:xfrm>
            <a:custGeom>
              <a:avLst/>
              <a:gdLst/>
              <a:ahLst/>
              <a:cxnLst/>
              <a:rect l="l" t="t" r="r" b="b"/>
              <a:pathLst>
                <a:path w="2963" h="3202" extrusionOk="0">
                  <a:moveTo>
                    <a:pt x="573" y="1"/>
                  </a:moveTo>
                  <a:cubicBezTo>
                    <a:pt x="233" y="1"/>
                    <a:pt x="0" y="333"/>
                    <a:pt x="59" y="704"/>
                  </a:cubicBezTo>
                  <a:cubicBezTo>
                    <a:pt x="284" y="1965"/>
                    <a:pt x="1096" y="2777"/>
                    <a:pt x="2289" y="3175"/>
                  </a:cubicBezTo>
                  <a:cubicBezTo>
                    <a:pt x="2343" y="3193"/>
                    <a:pt x="2395" y="3202"/>
                    <a:pt x="2445" y="3202"/>
                  </a:cubicBezTo>
                  <a:cubicBezTo>
                    <a:pt x="2729" y="3202"/>
                    <a:pt x="2933" y="2914"/>
                    <a:pt x="2963" y="2414"/>
                  </a:cubicBezTo>
                  <a:cubicBezTo>
                    <a:pt x="2341" y="1619"/>
                    <a:pt x="1960" y="427"/>
                    <a:pt x="751" y="30"/>
                  </a:cubicBezTo>
                  <a:cubicBezTo>
                    <a:pt x="689" y="10"/>
                    <a:pt x="630" y="1"/>
                    <a:pt x="57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55"/>
            <p:cNvSpPr/>
            <p:nvPr/>
          </p:nvSpPr>
          <p:spPr>
            <a:xfrm>
              <a:off x="6542025" y="3118350"/>
              <a:ext cx="66075" cy="79800"/>
            </a:xfrm>
            <a:custGeom>
              <a:avLst/>
              <a:gdLst/>
              <a:ahLst/>
              <a:cxnLst/>
              <a:rect l="l" t="t" r="r" b="b"/>
              <a:pathLst>
                <a:path w="2643" h="3192" extrusionOk="0">
                  <a:moveTo>
                    <a:pt x="1295" y="1"/>
                  </a:moveTo>
                  <a:cubicBezTo>
                    <a:pt x="1273" y="1"/>
                    <a:pt x="1250" y="2"/>
                    <a:pt x="1226" y="4"/>
                  </a:cubicBezTo>
                  <a:cubicBezTo>
                    <a:pt x="275" y="108"/>
                    <a:pt x="51" y="954"/>
                    <a:pt x="33" y="1732"/>
                  </a:cubicBezTo>
                  <a:cubicBezTo>
                    <a:pt x="1" y="2354"/>
                    <a:pt x="200" y="3192"/>
                    <a:pt x="910" y="3192"/>
                  </a:cubicBezTo>
                  <a:cubicBezTo>
                    <a:pt x="950" y="3192"/>
                    <a:pt x="992" y="3189"/>
                    <a:pt x="1036" y="3184"/>
                  </a:cubicBezTo>
                  <a:cubicBezTo>
                    <a:pt x="2643" y="2959"/>
                    <a:pt x="1640" y="1767"/>
                    <a:pt x="1640" y="1110"/>
                  </a:cubicBezTo>
                  <a:cubicBezTo>
                    <a:pt x="1740" y="547"/>
                    <a:pt x="1792" y="1"/>
                    <a:pt x="129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55"/>
            <p:cNvSpPr/>
            <p:nvPr/>
          </p:nvSpPr>
          <p:spPr>
            <a:xfrm>
              <a:off x="4278100" y="987200"/>
              <a:ext cx="87225" cy="50150"/>
            </a:xfrm>
            <a:custGeom>
              <a:avLst/>
              <a:gdLst/>
              <a:ahLst/>
              <a:cxnLst/>
              <a:rect l="l" t="t" r="r" b="b"/>
              <a:pathLst>
                <a:path w="3489" h="2006" extrusionOk="0">
                  <a:moveTo>
                    <a:pt x="2519" y="46"/>
                  </a:moveTo>
                  <a:cubicBezTo>
                    <a:pt x="2407" y="46"/>
                    <a:pt x="2296" y="60"/>
                    <a:pt x="2195" y="87"/>
                  </a:cubicBezTo>
                  <a:cubicBezTo>
                    <a:pt x="1435" y="312"/>
                    <a:pt x="191" y="1"/>
                    <a:pt x="87" y="1107"/>
                  </a:cubicBezTo>
                  <a:cubicBezTo>
                    <a:pt x="1" y="1798"/>
                    <a:pt x="986" y="1746"/>
                    <a:pt x="1642" y="1781"/>
                  </a:cubicBezTo>
                  <a:cubicBezTo>
                    <a:pt x="2299" y="1556"/>
                    <a:pt x="3422" y="2005"/>
                    <a:pt x="3474" y="813"/>
                  </a:cubicBezTo>
                  <a:cubicBezTo>
                    <a:pt x="3488" y="284"/>
                    <a:pt x="2986" y="46"/>
                    <a:pt x="2519" y="46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55"/>
            <p:cNvSpPr/>
            <p:nvPr/>
          </p:nvSpPr>
          <p:spPr>
            <a:xfrm>
              <a:off x="6595650" y="1204100"/>
              <a:ext cx="81075" cy="41800"/>
            </a:xfrm>
            <a:custGeom>
              <a:avLst/>
              <a:gdLst/>
              <a:ahLst/>
              <a:cxnLst/>
              <a:rect l="l" t="t" r="r" b="b"/>
              <a:pathLst>
                <a:path w="3243" h="1672" extrusionOk="0">
                  <a:moveTo>
                    <a:pt x="1466" y="121"/>
                  </a:moveTo>
                  <a:cubicBezTo>
                    <a:pt x="1366" y="163"/>
                    <a:pt x="1241" y="173"/>
                    <a:pt x="1106" y="173"/>
                  </a:cubicBezTo>
                  <a:cubicBezTo>
                    <a:pt x="987" y="173"/>
                    <a:pt x="861" y="165"/>
                    <a:pt x="738" y="165"/>
                  </a:cubicBezTo>
                  <a:cubicBezTo>
                    <a:pt x="371" y="165"/>
                    <a:pt x="34" y="234"/>
                    <a:pt x="14" y="778"/>
                  </a:cubicBezTo>
                  <a:cubicBezTo>
                    <a:pt x="0" y="1593"/>
                    <a:pt x="628" y="1660"/>
                    <a:pt x="1232" y="1660"/>
                  </a:cubicBezTo>
                  <a:cubicBezTo>
                    <a:pt x="1352" y="1660"/>
                    <a:pt x="1472" y="1658"/>
                    <a:pt x="1585" y="1658"/>
                  </a:cubicBezTo>
                  <a:cubicBezTo>
                    <a:pt x="1627" y="1658"/>
                    <a:pt x="1668" y="1658"/>
                    <a:pt x="1708" y="1659"/>
                  </a:cubicBezTo>
                  <a:cubicBezTo>
                    <a:pt x="1826" y="1666"/>
                    <a:pt x="1954" y="1672"/>
                    <a:pt x="2085" y="1672"/>
                  </a:cubicBezTo>
                  <a:cubicBezTo>
                    <a:pt x="2644" y="1672"/>
                    <a:pt x="3242" y="1563"/>
                    <a:pt x="3228" y="933"/>
                  </a:cubicBezTo>
                  <a:cubicBezTo>
                    <a:pt x="3194" y="0"/>
                    <a:pt x="2209" y="207"/>
                    <a:pt x="1466" y="12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55"/>
            <p:cNvSpPr/>
            <p:nvPr/>
          </p:nvSpPr>
          <p:spPr>
            <a:xfrm>
              <a:off x="5040350" y="1034625"/>
              <a:ext cx="81550" cy="46975"/>
            </a:xfrm>
            <a:custGeom>
              <a:avLst/>
              <a:gdLst/>
              <a:ahLst/>
              <a:cxnLst/>
              <a:rect l="l" t="t" r="r" b="b"/>
              <a:pathLst>
                <a:path w="3262" h="1879" extrusionOk="0">
                  <a:moveTo>
                    <a:pt x="1625" y="1"/>
                  </a:moveTo>
                  <a:cubicBezTo>
                    <a:pt x="803" y="1"/>
                    <a:pt x="279" y="461"/>
                    <a:pt x="99" y="1249"/>
                  </a:cubicBezTo>
                  <a:cubicBezTo>
                    <a:pt x="0" y="1616"/>
                    <a:pt x="339" y="1879"/>
                    <a:pt x="645" y="1879"/>
                  </a:cubicBezTo>
                  <a:cubicBezTo>
                    <a:pt x="714" y="1879"/>
                    <a:pt x="781" y="1865"/>
                    <a:pt x="842" y="1837"/>
                  </a:cubicBezTo>
                  <a:cubicBezTo>
                    <a:pt x="1620" y="1474"/>
                    <a:pt x="2829" y="1750"/>
                    <a:pt x="3106" y="800"/>
                  </a:cubicBezTo>
                  <a:cubicBezTo>
                    <a:pt x="3261" y="229"/>
                    <a:pt x="2363" y="22"/>
                    <a:pt x="1758" y="5"/>
                  </a:cubicBezTo>
                  <a:cubicBezTo>
                    <a:pt x="1713" y="2"/>
                    <a:pt x="1668" y="1"/>
                    <a:pt x="162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55"/>
            <p:cNvSpPr/>
            <p:nvPr/>
          </p:nvSpPr>
          <p:spPr>
            <a:xfrm>
              <a:off x="6380950" y="3302475"/>
              <a:ext cx="77800" cy="40225"/>
            </a:xfrm>
            <a:custGeom>
              <a:avLst/>
              <a:gdLst/>
              <a:ahLst/>
              <a:cxnLst/>
              <a:rect l="l" t="t" r="r" b="b"/>
              <a:pathLst>
                <a:path w="3112" h="1609" extrusionOk="0">
                  <a:moveTo>
                    <a:pt x="843" y="80"/>
                  </a:moveTo>
                  <a:cubicBezTo>
                    <a:pt x="352" y="80"/>
                    <a:pt x="1" y="466"/>
                    <a:pt x="65" y="882"/>
                  </a:cubicBezTo>
                  <a:cubicBezTo>
                    <a:pt x="161" y="1545"/>
                    <a:pt x="602" y="1578"/>
                    <a:pt x="1054" y="1578"/>
                  </a:cubicBezTo>
                  <a:cubicBezTo>
                    <a:pt x="1103" y="1578"/>
                    <a:pt x="1152" y="1577"/>
                    <a:pt x="1201" y="1577"/>
                  </a:cubicBezTo>
                  <a:cubicBezTo>
                    <a:pt x="1347" y="1577"/>
                    <a:pt x="1491" y="1581"/>
                    <a:pt x="1620" y="1608"/>
                  </a:cubicBezTo>
                  <a:cubicBezTo>
                    <a:pt x="1746" y="1549"/>
                    <a:pt x="1903" y="1535"/>
                    <a:pt x="2065" y="1535"/>
                  </a:cubicBezTo>
                  <a:cubicBezTo>
                    <a:pt x="2212" y="1535"/>
                    <a:pt x="2363" y="1547"/>
                    <a:pt x="2502" y="1547"/>
                  </a:cubicBezTo>
                  <a:cubicBezTo>
                    <a:pt x="2845" y="1547"/>
                    <a:pt x="3112" y="1478"/>
                    <a:pt x="3037" y="1003"/>
                  </a:cubicBezTo>
                  <a:cubicBezTo>
                    <a:pt x="2882" y="1"/>
                    <a:pt x="1741" y="191"/>
                    <a:pt x="963" y="87"/>
                  </a:cubicBezTo>
                  <a:cubicBezTo>
                    <a:pt x="923" y="82"/>
                    <a:pt x="882" y="80"/>
                    <a:pt x="843" y="8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55"/>
            <p:cNvSpPr/>
            <p:nvPr/>
          </p:nvSpPr>
          <p:spPr>
            <a:xfrm>
              <a:off x="4384825" y="996700"/>
              <a:ext cx="62025" cy="39775"/>
            </a:xfrm>
            <a:custGeom>
              <a:avLst/>
              <a:gdLst/>
              <a:ahLst/>
              <a:cxnLst/>
              <a:rect l="l" t="t" r="r" b="b"/>
              <a:pathLst>
                <a:path w="2481" h="1591" extrusionOk="0">
                  <a:moveTo>
                    <a:pt x="1811" y="155"/>
                  </a:moveTo>
                  <a:cubicBezTo>
                    <a:pt x="1713" y="155"/>
                    <a:pt x="1613" y="168"/>
                    <a:pt x="1521" y="191"/>
                  </a:cubicBezTo>
                  <a:cubicBezTo>
                    <a:pt x="985" y="312"/>
                    <a:pt x="121" y="1"/>
                    <a:pt x="52" y="917"/>
                  </a:cubicBezTo>
                  <a:cubicBezTo>
                    <a:pt x="0" y="1487"/>
                    <a:pt x="536" y="1574"/>
                    <a:pt x="1054" y="1591"/>
                  </a:cubicBezTo>
                  <a:cubicBezTo>
                    <a:pt x="1573" y="1418"/>
                    <a:pt x="2385" y="1556"/>
                    <a:pt x="2454" y="727"/>
                  </a:cubicBezTo>
                  <a:cubicBezTo>
                    <a:pt x="2481" y="311"/>
                    <a:pt x="2153" y="155"/>
                    <a:pt x="1811" y="15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55"/>
            <p:cNvSpPr/>
            <p:nvPr/>
          </p:nvSpPr>
          <p:spPr>
            <a:xfrm>
              <a:off x="2100625" y="1004500"/>
              <a:ext cx="520200" cy="95050"/>
            </a:xfrm>
            <a:custGeom>
              <a:avLst/>
              <a:gdLst/>
              <a:ahLst/>
              <a:cxnLst/>
              <a:rect l="l" t="t" r="r" b="b"/>
              <a:pathLst>
                <a:path w="20808" h="3802" extrusionOk="0">
                  <a:moveTo>
                    <a:pt x="20756" y="0"/>
                  </a:moveTo>
                  <a:lnTo>
                    <a:pt x="20738" y="17"/>
                  </a:lnTo>
                  <a:lnTo>
                    <a:pt x="20773" y="17"/>
                  </a:lnTo>
                  <a:lnTo>
                    <a:pt x="20808" y="0"/>
                  </a:lnTo>
                  <a:close/>
                  <a:moveTo>
                    <a:pt x="1" y="3785"/>
                  </a:moveTo>
                  <a:lnTo>
                    <a:pt x="1" y="3802"/>
                  </a:lnTo>
                  <a:lnTo>
                    <a:pt x="18" y="3802"/>
                  </a:lnTo>
                  <a:lnTo>
                    <a:pt x="18" y="3785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55"/>
            <p:cNvSpPr/>
            <p:nvPr/>
          </p:nvSpPr>
          <p:spPr>
            <a:xfrm>
              <a:off x="233350" y="949250"/>
              <a:ext cx="3232550" cy="3802300"/>
            </a:xfrm>
            <a:custGeom>
              <a:avLst/>
              <a:gdLst/>
              <a:ahLst/>
              <a:cxnLst/>
              <a:rect l="l" t="t" r="r" b="b"/>
              <a:pathLst>
                <a:path w="129302" h="152092" extrusionOk="0">
                  <a:moveTo>
                    <a:pt x="97270" y="1644"/>
                  </a:moveTo>
                  <a:cubicBezTo>
                    <a:pt x="97347" y="1644"/>
                    <a:pt x="97424" y="1648"/>
                    <a:pt x="97503" y="1657"/>
                  </a:cubicBezTo>
                  <a:cubicBezTo>
                    <a:pt x="97555" y="1674"/>
                    <a:pt x="97607" y="1692"/>
                    <a:pt x="97642" y="1709"/>
                  </a:cubicBezTo>
                  <a:lnTo>
                    <a:pt x="95601" y="2170"/>
                  </a:lnTo>
                  <a:lnTo>
                    <a:pt x="95601" y="2170"/>
                  </a:lnTo>
                  <a:cubicBezTo>
                    <a:pt x="96129" y="1917"/>
                    <a:pt x="96661" y="1644"/>
                    <a:pt x="97270" y="1644"/>
                  </a:cubicBezTo>
                  <a:close/>
                  <a:moveTo>
                    <a:pt x="95473" y="2210"/>
                  </a:moveTo>
                  <a:lnTo>
                    <a:pt x="95447" y="2227"/>
                  </a:lnTo>
                  <a:lnTo>
                    <a:pt x="95429" y="2227"/>
                  </a:lnTo>
                  <a:lnTo>
                    <a:pt x="95464" y="2210"/>
                  </a:lnTo>
                  <a:close/>
                  <a:moveTo>
                    <a:pt x="68358" y="8951"/>
                  </a:moveTo>
                  <a:cubicBezTo>
                    <a:pt x="68553" y="8951"/>
                    <a:pt x="68761" y="9049"/>
                    <a:pt x="68989" y="9313"/>
                  </a:cubicBezTo>
                  <a:cubicBezTo>
                    <a:pt x="69208" y="9280"/>
                    <a:pt x="69420" y="9268"/>
                    <a:pt x="69634" y="9268"/>
                  </a:cubicBezTo>
                  <a:cubicBezTo>
                    <a:pt x="69758" y="9268"/>
                    <a:pt x="69882" y="9272"/>
                    <a:pt x="70008" y="9278"/>
                  </a:cubicBezTo>
                  <a:cubicBezTo>
                    <a:pt x="70061" y="9286"/>
                    <a:pt x="70117" y="9289"/>
                    <a:pt x="70177" y="9289"/>
                  </a:cubicBezTo>
                  <a:cubicBezTo>
                    <a:pt x="70522" y="9289"/>
                    <a:pt x="70965" y="9176"/>
                    <a:pt x="71318" y="9176"/>
                  </a:cubicBezTo>
                  <a:cubicBezTo>
                    <a:pt x="71841" y="9176"/>
                    <a:pt x="72167" y="9425"/>
                    <a:pt x="71685" y="10661"/>
                  </a:cubicBezTo>
                  <a:cubicBezTo>
                    <a:pt x="71581" y="10937"/>
                    <a:pt x="71823" y="11265"/>
                    <a:pt x="72151" y="11386"/>
                  </a:cubicBezTo>
                  <a:cubicBezTo>
                    <a:pt x="72428" y="11438"/>
                    <a:pt x="72722" y="11490"/>
                    <a:pt x="72998" y="11507"/>
                  </a:cubicBezTo>
                  <a:cubicBezTo>
                    <a:pt x="72652" y="11922"/>
                    <a:pt x="72359" y="12406"/>
                    <a:pt x="71927" y="12717"/>
                  </a:cubicBezTo>
                  <a:cubicBezTo>
                    <a:pt x="71831" y="12786"/>
                    <a:pt x="71741" y="12813"/>
                    <a:pt x="71654" y="12813"/>
                  </a:cubicBezTo>
                  <a:cubicBezTo>
                    <a:pt x="71349" y="12813"/>
                    <a:pt x="71090" y="12473"/>
                    <a:pt x="70821" y="12406"/>
                  </a:cubicBezTo>
                  <a:cubicBezTo>
                    <a:pt x="69127" y="11939"/>
                    <a:pt x="69334" y="10488"/>
                    <a:pt x="68989" y="9313"/>
                  </a:cubicBezTo>
                  <a:lnTo>
                    <a:pt x="67330" y="9520"/>
                  </a:lnTo>
                  <a:cubicBezTo>
                    <a:pt x="67668" y="9295"/>
                    <a:pt x="67992" y="8951"/>
                    <a:pt x="68358" y="8951"/>
                  </a:cubicBezTo>
                  <a:close/>
                  <a:moveTo>
                    <a:pt x="51546" y="12467"/>
                  </a:moveTo>
                  <a:cubicBezTo>
                    <a:pt x="51593" y="12467"/>
                    <a:pt x="51647" y="12470"/>
                    <a:pt x="51707" y="12475"/>
                  </a:cubicBezTo>
                  <a:cubicBezTo>
                    <a:pt x="51897" y="12648"/>
                    <a:pt x="52157" y="12890"/>
                    <a:pt x="52433" y="13115"/>
                  </a:cubicBezTo>
                  <a:cubicBezTo>
                    <a:pt x="52260" y="13270"/>
                    <a:pt x="52053" y="13374"/>
                    <a:pt x="51845" y="13460"/>
                  </a:cubicBezTo>
                  <a:cubicBezTo>
                    <a:pt x="51802" y="13467"/>
                    <a:pt x="51764" y="13470"/>
                    <a:pt x="51729" y="13470"/>
                  </a:cubicBezTo>
                  <a:cubicBezTo>
                    <a:pt x="51300" y="13470"/>
                    <a:pt x="51439" y="13007"/>
                    <a:pt x="51327" y="12752"/>
                  </a:cubicBezTo>
                  <a:cubicBezTo>
                    <a:pt x="51225" y="12548"/>
                    <a:pt x="51295" y="12467"/>
                    <a:pt x="51546" y="12467"/>
                  </a:cubicBezTo>
                  <a:close/>
                  <a:moveTo>
                    <a:pt x="55481" y="12549"/>
                  </a:moveTo>
                  <a:cubicBezTo>
                    <a:pt x="55526" y="12549"/>
                    <a:pt x="55570" y="12553"/>
                    <a:pt x="55613" y="12562"/>
                  </a:cubicBezTo>
                  <a:lnTo>
                    <a:pt x="54576" y="13789"/>
                  </a:lnTo>
                  <a:lnTo>
                    <a:pt x="53954" y="13184"/>
                  </a:lnTo>
                  <a:cubicBezTo>
                    <a:pt x="54420" y="12976"/>
                    <a:pt x="54870" y="12752"/>
                    <a:pt x="55336" y="12562"/>
                  </a:cubicBezTo>
                  <a:cubicBezTo>
                    <a:pt x="55388" y="12553"/>
                    <a:pt x="55436" y="12549"/>
                    <a:pt x="55481" y="12549"/>
                  </a:cubicBezTo>
                  <a:close/>
                  <a:moveTo>
                    <a:pt x="116966" y="0"/>
                  </a:moveTo>
                  <a:cubicBezTo>
                    <a:pt x="112339" y="0"/>
                    <a:pt x="107712" y="747"/>
                    <a:pt x="103085" y="1035"/>
                  </a:cubicBezTo>
                  <a:cubicBezTo>
                    <a:pt x="101910" y="1104"/>
                    <a:pt x="100735" y="983"/>
                    <a:pt x="99542" y="1260"/>
                  </a:cubicBezTo>
                  <a:cubicBezTo>
                    <a:pt x="99533" y="1262"/>
                    <a:pt x="99523" y="1263"/>
                    <a:pt x="99512" y="1263"/>
                  </a:cubicBezTo>
                  <a:cubicBezTo>
                    <a:pt x="99194" y="1263"/>
                    <a:pt x="98389" y="307"/>
                    <a:pt x="97503" y="240"/>
                  </a:cubicBezTo>
                  <a:cubicBezTo>
                    <a:pt x="96554" y="172"/>
                    <a:pt x="95607" y="143"/>
                    <a:pt x="94661" y="143"/>
                  </a:cubicBezTo>
                  <a:cubicBezTo>
                    <a:pt x="91541" y="143"/>
                    <a:pt x="88432" y="459"/>
                    <a:pt x="85303" y="724"/>
                  </a:cubicBezTo>
                  <a:cubicBezTo>
                    <a:pt x="83379" y="875"/>
                    <a:pt x="81549" y="1637"/>
                    <a:pt x="79578" y="1637"/>
                  </a:cubicBezTo>
                  <a:cubicBezTo>
                    <a:pt x="79300" y="1637"/>
                    <a:pt x="79020" y="1622"/>
                    <a:pt x="78736" y="1588"/>
                  </a:cubicBezTo>
                  <a:cubicBezTo>
                    <a:pt x="78573" y="1568"/>
                    <a:pt x="78403" y="1557"/>
                    <a:pt x="78229" y="1557"/>
                  </a:cubicBezTo>
                  <a:cubicBezTo>
                    <a:pt x="77349" y="1557"/>
                    <a:pt x="76386" y="1840"/>
                    <a:pt x="75953" y="2677"/>
                  </a:cubicBezTo>
                  <a:cubicBezTo>
                    <a:pt x="75538" y="3489"/>
                    <a:pt x="76333" y="4163"/>
                    <a:pt x="76956" y="4750"/>
                  </a:cubicBezTo>
                  <a:cubicBezTo>
                    <a:pt x="77215" y="4992"/>
                    <a:pt x="77232" y="5511"/>
                    <a:pt x="77370" y="5891"/>
                  </a:cubicBezTo>
                  <a:cubicBezTo>
                    <a:pt x="77348" y="5890"/>
                    <a:pt x="77325" y="5889"/>
                    <a:pt x="77301" y="5889"/>
                  </a:cubicBezTo>
                  <a:cubicBezTo>
                    <a:pt x="77154" y="5889"/>
                    <a:pt x="76988" y="5912"/>
                    <a:pt x="76844" y="5912"/>
                  </a:cubicBezTo>
                  <a:cubicBezTo>
                    <a:pt x="76726" y="5912"/>
                    <a:pt x="76623" y="5896"/>
                    <a:pt x="76558" y="5839"/>
                  </a:cubicBezTo>
                  <a:cubicBezTo>
                    <a:pt x="76285" y="5586"/>
                    <a:pt x="76034" y="5489"/>
                    <a:pt x="75796" y="5489"/>
                  </a:cubicBezTo>
                  <a:cubicBezTo>
                    <a:pt x="75417" y="5489"/>
                    <a:pt x="75070" y="5733"/>
                    <a:pt x="74709" y="5977"/>
                  </a:cubicBezTo>
                  <a:lnTo>
                    <a:pt x="74709" y="5995"/>
                  </a:lnTo>
                  <a:lnTo>
                    <a:pt x="74692" y="5995"/>
                  </a:lnTo>
                  <a:cubicBezTo>
                    <a:pt x="74415" y="6358"/>
                    <a:pt x="73707" y="6479"/>
                    <a:pt x="73897" y="7066"/>
                  </a:cubicBezTo>
                  <a:cubicBezTo>
                    <a:pt x="74104" y="7654"/>
                    <a:pt x="74761" y="7671"/>
                    <a:pt x="75331" y="7723"/>
                  </a:cubicBezTo>
                  <a:lnTo>
                    <a:pt x="75625" y="7723"/>
                  </a:lnTo>
                  <a:lnTo>
                    <a:pt x="77146" y="7982"/>
                  </a:lnTo>
                  <a:cubicBezTo>
                    <a:pt x="76904" y="8068"/>
                    <a:pt x="76662" y="8120"/>
                    <a:pt x="76403" y="8120"/>
                  </a:cubicBezTo>
                  <a:cubicBezTo>
                    <a:pt x="76178" y="8103"/>
                    <a:pt x="75970" y="7930"/>
                    <a:pt x="75729" y="7861"/>
                  </a:cubicBezTo>
                  <a:cubicBezTo>
                    <a:pt x="75594" y="7823"/>
                    <a:pt x="75464" y="7807"/>
                    <a:pt x="75337" y="7807"/>
                  </a:cubicBezTo>
                  <a:cubicBezTo>
                    <a:pt x="74777" y="7807"/>
                    <a:pt x="74273" y="8116"/>
                    <a:pt x="73724" y="8172"/>
                  </a:cubicBezTo>
                  <a:cubicBezTo>
                    <a:pt x="73717" y="8173"/>
                    <a:pt x="73710" y="8174"/>
                    <a:pt x="73702" y="8174"/>
                  </a:cubicBezTo>
                  <a:cubicBezTo>
                    <a:pt x="73450" y="8174"/>
                    <a:pt x="72913" y="7613"/>
                    <a:pt x="72946" y="7394"/>
                  </a:cubicBezTo>
                  <a:cubicBezTo>
                    <a:pt x="73102" y="6479"/>
                    <a:pt x="73810" y="6098"/>
                    <a:pt x="74674" y="5995"/>
                  </a:cubicBezTo>
                  <a:lnTo>
                    <a:pt x="74674" y="5977"/>
                  </a:lnTo>
                  <a:cubicBezTo>
                    <a:pt x="74726" y="5545"/>
                    <a:pt x="74830" y="5113"/>
                    <a:pt x="74951" y="4681"/>
                  </a:cubicBezTo>
                  <a:cubicBezTo>
                    <a:pt x="75072" y="4370"/>
                    <a:pt x="75435" y="4076"/>
                    <a:pt x="75124" y="3748"/>
                  </a:cubicBezTo>
                  <a:cubicBezTo>
                    <a:pt x="74832" y="3467"/>
                    <a:pt x="74483" y="3396"/>
                    <a:pt x="74119" y="3396"/>
                  </a:cubicBezTo>
                  <a:cubicBezTo>
                    <a:pt x="73856" y="3396"/>
                    <a:pt x="73587" y="3433"/>
                    <a:pt x="73326" y="3454"/>
                  </a:cubicBezTo>
                  <a:cubicBezTo>
                    <a:pt x="72946" y="3506"/>
                    <a:pt x="72756" y="3748"/>
                    <a:pt x="72704" y="4180"/>
                  </a:cubicBezTo>
                  <a:cubicBezTo>
                    <a:pt x="72601" y="5252"/>
                    <a:pt x="72134" y="6098"/>
                    <a:pt x="70959" y="6340"/>
                  </a:cubicBezTo>
                  <a:cubicBezTo>
                    <a:pt x="70855" y="6427"/>
                    <a:pt x="70769" y="6513"/>
                    <a:pt x="70665" y="6617"/>
                  </a:cubicBezTo>
                  <a:cubicBezTo>
                    <a:pt x="70786" y="6859"/>
                    <a:pt x="70924" y="7083"/>
                    <a:pt x="71097" y="7291"/>
                  </a:cubicBezTo>
                  <a:cubicBezTo>
                    <a:pt x="71304" y="7412"/>
                    <a:pt x="71546" y="7515"/>
                    <a:pt x="71788" y="7567"/>
                  </a:cubicBezTo>
                  <a:cubicBezTo>
                    <a:pt x="71650" y="7550"/>
                    <a:pt x="71512" y="7541"/>
                    <a:pt x="71374" y="7541"/>
                  </a:cubicBezTo>
                  <a:cubicBezTo>
                    <a:pt x="71235" y="7541"/>
                    <a:pt x="71097" y="7550"/>
                    <a:pt x="70959" y="7567"/>
                  </a:cubicBezTo>
                  <a:cubicBezTo>
                    <a:pt x="70569" y="7671"/>
                    <a:pt x="70173" y="7708"/>
                    <a:pt x="69775" y="7708"/>
                  </a:cubicBezTo>
                  <a:cubicBezTo>
                    <a:pt x="68812" y="7708"/>
                    <a:pt x="67832" y="7494"/>
                    <a:pt x="66868" y="7494"/>
                  </a:cubicBezTo>
                  <a:cubicBezTo>
                    <a:pt x="66108" y="7494"/>
                    <a:pt x="65357" y="7627"/>
                    <a:pt x="64634" y="8103"/>
                  </a:cubicBezTo>
                  <a:cubicBezTo>
                    <a:pt x="64271" y="8345"/>
                    <a:pt x="63580" y="8379"/>
                    <a:pt x="63666" y="8863"/>
                  </a:cubicBezTo>
                  <a:cubicBezTo>
                    <a:pt x="63752" y="9382"/>
                    <a:pt x="64167" y="9900"/>
                    <a:pt x="64547" y="10315"/>
                  </a:cubicBezTo>
                  <a:cubicBezTo>
                    <a:pt x="64666" y="10447"/>
                    <a:pt x="64798" y="10498"/>
                    <a:pt x="64939" y="10498"/>
                  </a:cubicBezTo>
                  <a:cubicBezTo>
                    <a:pt x="65148" y="10498"/>
                    <a:pt x="65375" y="10387"/>
                    <a:pt x="65602" y="10263"/>
                  </a:cubicBezTo>
                  <a:cubicBezTo>
                    <a:pt x="66124" y="9977"/>
                    <a:pt x="66711" y="9789"/>
                    <a:pt x="67269" y="9556"/>
                  </a:cubicBezTo>
                  <a:lnTo>
                    <a:pt x="67269" y="9556"/>
                  </a:lnTo>
                  <a:cubicBezTo>
                    <a:pt x="66173" y="11022"/>
                    <a:pt x="64072" y="10911"/>
                    <a:pt x="62975" y="11974"/>
                  </a:cubicBezTo>
                  <a:cubicBezTo>
                    <a:pt x="62086" y="12850"/>
                    <a:pt x="61268" y="13162"/>
                    <a:pt x="60357" y="13162"/>
                  </a:cubicBezTo>
                  <a:cubicBezTo>
                    <a:pt x="59993" y="13162"/>
                    <a:pt x="59613" y="13112"/>
                    <a:pt x="59207" y="13028"/>
                  </a:cubicBezTo>
                  <a:cubicBezTo>
                    <a:pt x="58430" y="12873"/>
                    <a:pt x="57687" y="12510"/>
                    <a:pt x="56926" y="12233"/>
                  </a:cubicBezTo>
                  <a:cubicBezTo>
                    <a:pt x="57173" y="12050"/>
                    <a:pt x="57402" y="11981"/>
                    <a:pt x="57619" y="11981"/>
                  </a:cubicBezTo>
                  <a:cubicBezTo>
                    <a:pt x="58162" y="11981"/>
                    <a:pt x="58632" y="12416"/>
                    <a:pt x="59138" y="12613"/>
                  </a:cubicBezTo>
                  <a:cubicBezTo>
                    <a:pt x="59332" y="12687"/>
                    <a:pt x="59512" y="12718"/>
                    <a:pt x="59680" y="12718"/>
                  </a:cubicBezTo>
                  <a:cubicBezTo>
                    <a:pt x="60502" y="12718"/>
                    <a:pt x="61062" y="11967"/>
                    <a:pt x="61765" y="11680"/>
                  </a:cubicBezTo>
                  <a:cubicBezTo>
                    <a:pt x="62404" y="11421"/>
                    <a:pt x="61903" y="10851"/>
                    <a:pt x="61661" y="10384"/>
                  </a:cubicBezTo>
                  <a:cubicBezTo>
                    <a:pt x="61454" y="9987"/>
                    <a:pt x="61921" y="9745"/>
                    <a:pt x="62249" y="9537"/>
                  </a:cubicBezTo>
                  <a:cubicBezTo>
                    <a:pt x="62664" y="9295"/>
                    <a:pt x="63441" y="9226"/>
                    <a:pt x="63182" y="8518"/>
                  </a:cubicBezTo>
                  <a:cubicBezTo>
                    <a:pt x="63018" y="8098"/>
                    <a:pt x="62703" y="8030"/>
                    <a:pt x="62354" y="8030"/>
                  </a:cubicBezTo>
                  <a:cubicBezTo>
                    <a:pt x="62187" y="8030"/>
                    <a:pt x="62013" y="8045"/>
                    <a:pt x="61845" y="8045"/>
                  </a:cubicBezTo>
                  <a:cubicBezTo>
                    <a:pt x="61771" y="8045"/>
                    <a:pt x="61698" y="8042"/>
                    <a:pt x="61627" y="8034"/>
                  </a:cubicBezTo>
                  <a:cubicBezTo>
                    <a:pt x="61564" y="8027"/>
                    <a:pt x="61502" y="8024"/>
                    <a:pt x="61440" y="8024"/>
                  </a:cubicBezTo>
                  <a:cubicBezTo>
                    <a:pt x="60620" y="8024"/>
                    <a:pt x="59973" y="8583"/>
                    <a:pt x="59080" y="8583"/>
                  </a:cubicBezTo>
                  <a:cubicBezTo>
                    <a:pt x="59004" y="8583"/>
                    <a:pt x="58925" y="8579"/>
                    <a:pt x="58844" y="8570"/>
                  </a:cubicBezTo>
                  <a:cubicBezTo>
                    <a:pt x="57410" y="8414"/>
                    <a:pt x="56391" y="7671"/>
                    <a:pt x="55181" y="7187"/>
                  </a:cubicBezTo>
                  <a:cubicBezTo>
                    <a:pt x="54440" y="6892"/>
                    <a:pt x="53723" y="6767"/>
                    <a:pt x="53025" y="6767"/>
                  </a:cubicBezTo>
                  <a:cubicBezTo>
                    <a:pt x="51022" y="6767"/>
                    <a:pt x="49177" y="7799"/>
                    <a:pt x="47370" y="8812"/>
                  </a:cubicBezTo>
                  <a:cubicBezTo>
                    <a:pt x="46903" y="9071"/>
                    <a:pt x="46765" y="9434"/>
                    <a:pt x="46972" y="9969"/>
                  </a:cubicBezTo>
                  <a:cubicBezTo>
                    <a:pt x="47155" y="10426"/>
                    <a:pt x="47351" y="10748"/>
                    <a:pt x="47819" y="10748"/>
                  </a:cubicBezTo>
                  <a:cubicBezTo>
                    <a:pt x="47883" y="10748"/>
                    <a:pt x="47952" y="10742"/>
                    <a:pt x="48026" y="10730"/>
                  </a:cubicBezTo>
                  <a:lnTo>
                    <a:pt x="50498" y="10280"/>
                  </a:lnTo>
                  <a:cubicBezTo>
                    <a:pt x="50618" y="10263"/>
                    <a:pt x="50739" y="10229"/>
                    <a:pt x="50878" y="10194"/>
                  </a:cubicBezTo>
                  <a:lnTo>
                    <a:pt x="50878" y="10194"/>
                  </a:lnTo>
                  <a:cubicBezTo>
                    <a:pt x="50878" y="10298"/>
                    <a:pt x="50860" y="10401"/>
                    <a:pt x="50860" y="10505"/>
                  </a:cubicBezTo>
                  <a:cubicBezTo>
                    <a:pt x="50614" y="11663"/>
                    <a:pt x="50148" y="12321"/>
                    <a:pt x="49280" y="12321"/>
                  </a:cubicBezTo>
                  <a:cubicBezTo>
                    <a:pt x="48931" y="12321"/>
                    <a:pt x="48517" y="12214"/>
                    <a:pt x="48026" y="11991"/>
                  </a:cubicBezTo>
                  <a:cubicBezTo>
                    <a:pt x="46374" y="11254"/>
                    <a:pt x="44693" y="10979"/>
                    <a:pt x="42955" y="10979"/>
                  </a:cubicBezTo>
                  <a:cubicBezTo>
                    <a:pt x="42002" y="10979"/>
                    <a:pt x="41033" y="11062"/>
                    <a:pt x="40042" y="11196"/>
                  </a:cubicBezTo>
                  <a:cubicBezTo>
                    <a:pt x="38536" y="11404"/>
                    <a:pt x="37062" y="12285"/>
                    <a:pt x="35569" y="12285"/>
                  </a:cubicBezTo>
                  <a:cubicBezTo>
                    <a:pt x="35195" y="12285"/>
                    <a:pt x="34820" y="12230"/>
                    <a:pt x="34443" y="12095"/>
                  </a:cubicBezTo>
                  <a:cubicBezTo>
                    <a:pt x="32698" y="11490"/>
                    <a:pt x="30900" y="11110"/>
                    <a:pt x="29068" y="10920"/>
                  </a:cubicBezTo>
                  <a:cubicBezTo>
                    <a:pt x="27080" y="10698"/>
                    <a:pt x="25171" y="10202"/>
                    <a:pt x="23146" y="10202"/>
                  </a:cubicBezTo>
                  <a:cubicBezTo>
                    <a:pt x="22337" y="10202"/>
                    <a:pt x="21510" y="10281"/>
                    <a:pt x="20652" y="10488"/>
                  </a:cubicBezTo>
                  <a:cubicBezTo>
                    <a:pt x="18383" y="11055"/>
                    <a:pt x="16215" y="12269"/>
                    <a:pt x="13793" y="12269"/>
                  </a:cubicBezTo>
                  <a:cubicBezTo>
                    <a:pt x="13559" y="12269"/>
                    <a:pt x="13322" y="12258"/>
                    <a:pt x="13083" y="12233"/>
                  </a:cubicBezTo>
                  <a:cubicBezTo>
                    <a:pt x="13049" y="12230"/>
                    <a:pt x="13015" y="12229"/>
                    <a:pt x="12982" y="12229"/>
                  </a:cubicBezTo>
                  <a:cubicBezTo>
                    <a:pt x="12473" y="12229"/>
                    <a:pt x="12176" y="12605"/>
                    <a:pt x="12323" y="13287"/>
                  </a:cubicBezTo>
                  <a:cubicBezTo>
                    <a:pt x="12498" y="14071"/>
                    <a:pt x="12325" y="14707"/>
                    <a:pt x="11687" y="14707"/>
                  </a:cubicBezTo>
                  <a:cubicBezTo>
                    <a:pt x="11510" y="14707"/>
                    <a:pt x="11296" y="14658"/>
                    <a:pt x="11044" y="14549"/>
                  </a:cubicBezTo>
                  <a:cubicBezTo>
                    <a:pt x="10655" y="14378"/>
                    <a:pt x="10292" y="14308"/>
                    <a:pt x="9947" y="14308"/>
                  </a:cubicBezTo>
                  <a:cubicBezTo>
                    <a:pt x="9034" y="14308"/>
                    <a:pt x="8242" y="14801"/>
                    <a:pt x="7415" y="15240"/>
                  </a:cubicBezTo>
                  <a:cubicBezTo>
                    <a:pt x="6965" y="15482"/>
                    <a:pt x="6672" y="15914"/>
                    <a:pt x="6879" y="16467"/>
                  </a:cubicBezTo>
                  <a:cubicBezTo>
                    <a:pt x="7027" y="16886"/>
                    <a:pt x="7334" y="16988"/>
                    <a:pt x="7700" y="16988"/>
                  </a:cubicBezTo>
                  <a:cubicBezTo>
                    <a:pt x="7802" y="16988"/>
                    <a:pt x="7910" y="16980"/>
                    <a:pt x="8020" y="16968"/>
                  </a:cubicBezTo>
                  <a:cubicBezTo>
                    <a:pt x="8305" y="16929"/>
                    <a:pt x="8590" y="16910"/>
                    <a:pt x="8875" y="16910"/>
                  </a:cubicBezTo>
                  <a:cubicBezTo>
                    <a:pt x="8970" y="16910"/>
                    <a:pt x="9065" y="16912"/>
                    <a:pt x="9160" y="16917"/>
                  </a:cubicBezTo>
                  <a:cubicBezTo>
                    <a:pt x="9186" y="16919"/>
                    <a:pt x="9214" y="16920"/>
                    <a:pt x="9242" y="16920"/>
                  </a:cubicBezTo>
                  <a:cubicBezTo>
                    <a:pt x="9458" y="16920"/>
                    <a:pt x="9735" y="16862"/>
                    <a:pt x="9947" y="16862"/>
                  </a:cubicBezTo>
                  <a:cubicBezTo>
                    <a:pt x="10131" y="16862"/>
                    <a:pt x="10266" y="16906"/>
                    <a:pt x="10266" y="17072"/>
                  </a:cubicBezTo>
                  <a:cubicBezTo>
                    <a:pt x="10266" y="17498"/>
                    <a:pt x="9728" y="17637"/>
                    <a:pt x="9291" y="17637"/>
                  </a:cubicBezTo>
                  <a:cubicBezTo>
                    <a:pt x="9214" y="17637"/>
                    <a:pt x="9141" y="17633"/>
                    <a:pt x="9074" y="17625"/>
                  </a:cubicBezTo>
                  <a:cubicBezTo>
                    <a:pt x="8873" y="17604"/>
                    <a:pt x="8677" y="17594"/>
                    <a:pt x="8484" y="17594"/>
                  </a:cubicBezTo>
                  <a:cubicBezTo>
                    <a:pt x="6314" y="17594"/>
                    <a:pt x="4587" y="18859"/>
                    <a:pt x="2714" y="19716"/>
                  </a:cubicBezTo>
                  <a:cubicBezTo>
                    <a:pt x="1193" y="20407"/>
                    <a:pt x="2351" y="21548"/>
                    <a:pt x="2282" y="22429"/>
                  </a:cubicBezTo>
                  <a:cubicBezTo>
                    <a:pt x="2264" y="22814"/>
                    <a:pt x="2455" y="22907"/>
                    <a:pt x="2706" y="22907"/>
                  </a:cubicBezTo>
                  <a:cubicBezTo>
                    <a:pt x="2939" y="22907"/>
                    <a:pt x="3223" y="22827"/>
                    <a:pt x="3440" y="22827"/>
                  </a:cubicBezTo>
                  <a:cubicBezTo>
                    <a:pt x="3665" y="22827"/>
                    <a:pt x="3872" y="22982"/>
                    <a:pt x="4079" y="23069"/>
                  </a:cubicBezTo>
                  <a:cubicBezTo>
                    <a:pt x="3924" y="23242"/>
                    <a:pt x="3751" y="23380"/>
                    <a:pt x="3544" y="23501"/>
                  </a:cubicBezTo>
                  <a:cubicBezTo>
                    <a:pt x="2610" y="23881"/>
                    <a:pt x="1643" y="24192"/>
                    <a:pt x="709" y="24589"/>
                  </a:cubicBezTo>
                  <a:cubicBezTo>
                    <a:pt x="329" y="24745"/>
                    <a:pt x="1" y="25142"/>
                    <a:pt x="226" y="25609"/>
                  </a:cubicBezTo>
                  <a:cubicBezTo>
                    <a:pt x="325" y="25816"/>
                    <a:pt x="462" y="25880"/>
                    <a:pt x="615" y="25880"/>
                  </a:cubicBezTo>
                  <a:cubicBezTo>
                    <a:pt x="807" y="25880"/>
                    <a:pt x="1026" y="25778"/>
                    <a:pt x="1228" y="25730"/>
                  </a:cubicBezTo>
                  <a:cubicBezTo>
                    <a:pt x="2248" y="25454"/>
                    <a:pt x="3354" y="25350"/>
                    <a:pt x="4252" y="24866"/>
                  </a:cubicBezTo>
                  <a:cubicBezTo>
                    <a:pt x="4601" y="24679"/>
                    <a:pt x="4965" y="24620"/>
                    <a:pt x="5336" y="24620"/>
                  </a:cubicBezTo>
                  <a:cubicBezTo>
                    <a:pt x="5952" y="24620"/>
                    <a:pt x="6585" y="24782"/>
                    <a:pt x="7191" y="24782"/>
                  </a:cubicBezTo>
                  <a:cubicBezTo>
                    <a:pt x="7702" y="24782"/>
                    <a:pt x="8195" y="24667"/>
                    <a:pt x="8642" y="24244"/>
                  </a:cubicBezTo>
                  <a:cubicBezTo>
                    <a:pt x="9143" y="23760"/>
                    <a:pt x="9627" y="23276"/>
                    <a:pt x="10128" y="22809"/>
                  </a:cubicBezTo>
                  <a:cubicBezTo>
                    <a:pt x="10518" y="22438"/>
                    <a:pt x="10935" y="22335"/>
                    <a:pt x="11366" y="22335"/>
                  </a:cubicBezTo>
                  <a:cubicBezTo>
                    <a:pt x="11904" y="22335"/>
                    <a:pt x="12465" y="22495"/>
                    <a:pt x="13026" y="22495"/>
                  </a:cubicBezTo>
                  <a:cubicBezTo>
                    <a:pt x="13270" y="22495"/>
                    <a:pt x="13515" y="22465"/>
                    <a:pt x="13757" y="22377"/>
                  </a:cubicBezTo>
                  <a:cubicBezTo>
                    <a:pt x="14876" y="21972"/>
                    <a:pt x="15968" y="21278"/>
                    <a:pt x="17215" y="21278"/>
                  </a:cubicBezTo>
                  <a:cubicBezTo>
                    <a:pt x="17721" y="21278"/>
                    <a:pt x="18252" y="21392"/>
                    <a:pt x="18820" y="21686"/>
                  </a:cubicBezTo>
                  <a:cubicBezTo>
                    <a:pt x="20272" y="22429"/>
                    <a:pt x="22242" y="22343"/>
                    <a:pt x="21966" y="24780"/>
                  </a:cubicBezTo>
                  <a:cubicBezTo>
                    <a:pt x="21914" y="25212"/>
                    <a:pt x="22104" y="25868"/>
                    <a:pt x="22415" y="26127"/>
                  </a:cubicBezTo>
                  <a:cubicBezTo>
                    <a:pt x="23746" y="27251"/>
                    <a:pt x="23659" y="29411"/>
                    <a:pt x="23210" y="29981"/>
                  </a:cubicBezTo>
                  <a:cubicBezTo>
                    <a:pt x="22052" y="31485"/>
                    <a:pt x="22484" y="32573"/>
                    <a:pt x="22985" y="33973"/>
                  </a:cubicBezTo>
                  <a:cubicBezTo>
                    <a:pt x="23124" y="34405"/>
                    <a:pt x="22795" y="35045"/>
                    <a:pt x="22553" y="35529"/>
                  </a:cubicBezTo>
                  <a:cubicBezTo>
                    <a:pt x="21447" y="37844"/>
                    <a:pt x="19356" y="39469"/>
                    <a:pt x="18233" y="41802"/>
                  </a:cubicBezTo>
                  <a:cubicBezTo>
                    <a:pt x="17455" y="43409"/>
                    <a:pt x="17058" y="48783"/>
                    <a:pt x="18354" y="49734"/>
                  </a:cubicBezTo>
                  <a:cubicBezTo>
                    <a:pt x="20220" y="51116"/>
                    <a:pt x="19927" y="52862"/>
                    <a:pt x="20238" y="54659"/>
                  </a:cubicBezTo>
                  <a:cubicBezTo>
                    <a:pt x="20428" y="55748"/>
                    <a:pt x="20410" y="57528"/>
                    <a:pt x="20687" y="57752"/>
                  </a:cubicBezTo>
                  <a:cubicBezTo>
                    <a:pt x="22380" y="59083"/>
                    <a:pt x="22242" y="61364"/>
                    <a:pt x="23625" y="62764"/>
                  </a:cubicBezTo>
                  <a:cubicBezTo>
                    <a:pt x="23915" y="63066"/>
                    <a:pt x="24197" y="63258"/>
                    <a:pt x="24508" y="63258"/>
                  </a:cubicBezTo>
                  <a:cubicBezTo>
                    <a:pt x="24660" y="63258"/>
                    <a:pt x="24820" y="63212"/>
                    <a:pt x="24990" y="63110"/>
                  </a:cubicBezTo>
                  <a:cubicBezTo>
                    <a:pt x="25508" y="62816"/>
                    <a:pt x="25526" y="62246"/>
                    <a:pt x="25197" y="61831"/>
                  </a:cubicBezTo>
                  <a:cubicBezTo>
                    <a:pt x="23607" y="59671"/>
                    <a:pt x="23746" y="56888"/>
                    <a:pt x="22536" y="54590"/>
                  </a:cubicBezTo>
                  <a:cubicBezTo>
                    <a:pt x="22415" y="54348"/>
                    <a:pt x="22605" y="53933"/>
                    <a:pt x="22692" y="53605"/>
                  </a:cubicBezTo>
                  <a:cubicBezTo>
                    <a:pt x="22704" y="53568"/>
                    <a:pt x="22878" y="53539"/>
                    <a:pt x="22981" y="53539"/>
                  </a:cubicBezTo>
                  <a:cubicBezTo>
                    <a:pt x="23021" y="53539"/>
                    <a:pt x="23050" y="53543"/>
                    <a:pt x="23054" y="53553"/>
                  </a:cubicBezTo>
                  <a:cubicBezTo>
                    <a:pt x="23175" y="53812"/>
                    <a:pt x="23366" y="54106"/>
                    <a:pt x="23366" y="54400"/>
                  </a:cubicBezTo>
                  <a:cubicBezTo>
                    <a:pt x="23383" y="56819"/>
                    <a:pt x="24973" y="58617"/>
                    <a:pt x="26027" y="60569"/>
                  </a:cubicBezTo>
                  <a:cubicBezTo>
                    <a:pt x="26977" y="62297"/>
                    <a:pt x="28654" y="63663"/>
                    <a:pt x="27720" y="65978"/>
                  </a:cubicBezTo>
                  <a:cubicBezTo>
                    <a:pt x="27530" y="66445"/>
                    <a:pt x="27928" y="66791"/>
                    <a:pt x="28273" y="67136"/>
                  </a:cubicBezTo>
                  <a:cubicBezTo>
                    <a:pt x="29138" y="68000"/>
                    <a:pt x="30226" y="68536"/>
                    <a:pt x="31246" y="69193"/>
                  </a:cubicBezTo>
                  <a:cubicBezTo>
                    <a:pt x="32910" y="70222"/>
                    <a:pt x="34447" y="71516"/>
                    <a:pt x="36422" y="71516"/>
                  </a:cubicBezTo>
                  <a:cubicBezTo>
                    <a:pt x="36867" y="71516"/>
                    <a:pt x="37334" y="71451"/>
                    <a:pt x="37830" y="71301"/>
                  </a:cubicBezTo>
                  <a:cubicBezTo>
                    <a:pt x="37930" y="71272"/>
                    <a:pt x="38022" y="71258"/>
                    <a:pt x="38107" y="71258"/>
                  </a:cubicBezTo>
                  <a:cubicBezTo>
                    <a:pt x="38527" y="71258"/>
                    <a:pt x="38793" y="71582"/>
                    <a:pt x="39023" y="71941"/>
                  </a:cubicBezTo>
                  <a:cubicBezTo>
                    <a:pt x="39748" y="73098"/>
                    <a:pt x="40768" y="73721"/>
                    <a:pt x="42116" y="74032"/>
                  </a:cubicBezTo>
                  <a:cubicBezTo>
                    <a:pt x="43585" y="74360"/>
                    <a:pt x="45296" y="74775"/>
                    <a:pt x="45745" y="76399"/>
                  </a:cubicBezTo>
                  <a:cubicBezTo>
                    <a:pt x="46194" y="78110"/>
                    <a:pt x="47439" y="79112"/>
                    <a:pt x="48648" y="79907"/>
                  </a:cubicBezTo>
                  <a:cubicBezTo>
                    <a:pt x="49237" y="80296"/>
                    <a:pt x="50039" y="81326"/>
                    <a:pt x="50895" y="81326"/>
                  </a:cubicBezTo>
                  <a:cubicBezTo>
                    <a:pt x="51372" y="81326"/>
                    <a:pt x="51865" y="81007"/>
                    <a:pt x="52347" y="80080"/>
                  </a:cubicBezTo>
                  <a:cubicBezTo>
                    <a:pt x="52462" y="79850"/>
                    <a:pt x="52631" y="79714"/>
                    <a:pt x="52813" y="79714"/>
                  </a:cubicBezTo>
                  <a:cubicBezTo>
                    <a:pt x="53013" y="79714"/>
                    <a:pt x="53228" y="79880"/>
                    <a:pt x="53401" y="80270"/>
                  </a:cubicBezTo>
                  <a:cubicBezTo>
                    <a:pt x="54593" y="83156"/>
                    <a:pt x="53919" y="85697"/>
                    <a:pt x="51621" y="87943"/>
                  </a:cubicBezTo>
                  <a:cubicBezTo>
                    <a:pt x="50498" y="89049"/>
                    <a:pt x="49806" y="90604"/>
                    <a:pt x="50774" y="92194"/>
                  </a:cubicBezTo>
                  <a:cubicBezTo>
                    <a:pt x="51085" y="92730"/>
                    <a:pt x="51068" y="92886"/>
                    <a:pt x="50688" y="93283"/>
                  </a:cubicBezTo>
                  <a:cubicBezTo>
                    <a:pt x="49685" y="94337"/>
                    <a:pt x="49703" y="95875"/>
                    <a:pt x="50567" y="96636"/>
                  </a:cubicBezTo>
                  <a:cubicBezTo>
                    <a:pt x="52208" y="98087"/>
                    <a:pt x="52986" y="99971"/>
                    <a:pt x="53971" y="101803"/>
                  </a:cubicBezTo>
                  <a:cubicBezTo>
                    <a:pt x="55440" y="104516"/>
                    <a:pt x="56771" y="107281"/>
                    <a:pt x="59933" y="108629"/>
                  </a:cubicBezTo>
                  <a:cubicBezTo>
                    <a:pt x="61661" y="109372"/>
                    <a:pt x="62629" y="111014"/>
                    <a:pt x="62664" y="113122"/>
                  </a:cubicBezTo>
                  <a:cubicBezTo>
                    <a:pt x="62716" y="116319"/>
                    <a:pt x="62871" y="119516"/>
                    <a:pt x="63096" y="122713"/>
                  </a:cubicBezTo>
                  <a:cubicBezTo>
                    <a:pt x="63251" y="125115"/>
                    <a:pt x="64426" y="127431"/>
                    <a:pt x="63631" y="129920"/>
                  </a:cubicBezTo>
                  <a:cubicBezTo>
                    <a:pt x="63303" y="130922"/>
                    <a:pt x="63459" y="131907"/>
                    <a:pt x="63839" y="132875"/>
                  </a:cubicBezTo>
                  <a:cubicBezTo>
                    <a:pt x="64323" y="134067"/>
                    <a:pt x="64461" y="135363"/>
                    <a:pt x="64288" y="136642"/>
                  </a:cubicBezTo>
                  <a:cubicBezTo>
                    <a:pt x="64184" y="137593"/>
                    <a:pt x="64582" y="138664"/>
                    <a:pt x="65653" y="139148"/>
                  </a:cubicBezTo>
                  <a:cubicBezTo>
                    <a:pt x="65680" y="139159"/>
                    <a:pt x="65711" y="139163"/>
                    <a:pt x="65743" y="139163"/>
                  </a:cubicBezTo>
                  <a:cubicBezTo>
                    <a:pt x="65886" y="139163"/>
                    <a:pt x="66069" y="139076"/>
                    <a:pt x="66205" y="139076"/>
                  </a:cubicBezTo>
                  <a:cubicBezTo>
                    <a:pt x="66332" y="139076"/>
                    <a:pt x="66419" y="139151"/>
                    <a:pt x="66397" y="139442"/>
                  </a:cubicBezTo>
                  <a:cubicBezTo>
                    <a:pt x="66362" y="139995"/>
                    <a:pt x="67071" y="140565"/>
                    <a:pt x="66293" y="141135"/>
                  </a:cubicBezTo>
                  <a:cubicBezTo>
                    <a:pt x="65895" y="141412"/>
                    <a:pt x="65360" y="142259"/>
                    <a:pt x="65774" y="142414"/>
                  </a:cubicBezTo>
                  <a:cubicBezTo>
                    <a:pt x="66898" y="142846"/>
                    <a:pt x="66500" y="143797"/>
                    <a:pt x="66777" y="144488"/>
                  </a:cubicBezTo>
                  <a:cubicBezTo>
                    <a:pt x="67468" y="146164"/>
                    <a:pt x="68505" y="147668"/>
                    <a:pt x="69801" y="148929"/>
                  </a:cubicBezTo>
                  <a:cubicBezTo>
                    <a:pt x="71823" y="150906"/>
                    <a:pt x="74091" y="152091"/>
                    <a:pt x="76808" y="152091"/>
                  </a:cubicBezTo>
                  <a:cubicBezTo>
                    <a:pt x="77226" y="152091"/>
                    <a:pt x="77656" y="152063"/>
                    <a:pt x="78096" y="152005"/>
                  </a:cubicBezTo>
                  <a:cubicBezTo>
                    <a:pt x="78355" y="151953"/>
                    <a:pt x="78580" y="151781"/>
                    <a:pt x="78718" y="151556"/>
                  </a:cubicBezTo>
                  <a:cubicBezTo>
                    <a:pt x="78874" y="151262"/>
                    <a:pt x="78615" y="151038"/>
                    <a:pt x="78355" y="150882"/>
                  </a:cubicBezTo>
                  <a:cubicBezTo>
                    <a:pt x="77595" y="150415"/>
                    <a:pt x="76835" y="149914"/>
                    <a:pt x="76040" y="149482"/>
                  </a:cubicBezTo>
                  <a:cubicBezTo>
                    <a:pt x="73914" y="148342"/>
                    <a:pt x="73551" y="146648"/>
                    <a:pt x="74899" y="144695"/>
                  </a:cubicBezTo>
                  <a:cubicBezTo>
                    <a:pt x="75608" y="143658"/>
                    <a:pt x="75694" y="142570"/>
                    <a:pt x="74173" y="142017"/>
                  </a:cubicBezTo>
                  <a:cubicBezTo>
                    <a:pt x="73707" y="141861"/>
                    <a:pt x="72929" y="141550"/>
                    <a:pt x="73551" y="140997"/>
                  </a:cubicBezTo>
                  <a:cubicBezTo>
                    <a:pt x="74260" y="140340"/>
                    <a:pt x="74260" y="139597"/>
                    <a:pt x="74415" y="138837"/>
                  </a:cubicBezTo>
                  <a:cubicBezTo>
                    <a:pt x="74605" y="137783"/>
                    <a:pt x="73534" y="136193"/>
                    <a:pt x="75677" y="135985"/>
                  </a:cubicBezTo>
                  <a:cubicBezTo>
                    <a:pt x="75746" y="135985"/>
                    <a:pt x="75850" y="135588"/>
                    <a:pt x="75798" y="135432"/>
                  </a:cubicBezTo>
                  <a:cubicBezTo>
                    <a:pt x="75444" y="134260"/>
                    <a:pt x="75867" y="133923"/>
                    <a:pt x="76900" y="133923"/>
                  </a:cubicBezTo>
                  <a:cubicBezTo>
                    <a:pt x="76978" y="133923"/>
                    <a:pt x="77060" y="133925"/>
                    <a:pt x="77146" y="133929"/>
                  </a:cubicBezTo>
                  <a:cubicBezTo>
                    <a:pt x="77188" y="133931"/>
                    <a:pt x="77231" y="133932"/>
                    <a:pt x="77272" y="133932"/>
                  </a:cubicBezTo>
                  <a:cubicBezTo>
                    <a:pt x="78202" y="133932"/>
                    <a:pt x="78980" y="133388"/>
                    <a:pt x="79427" y="132512"/>
                  </a:cubicBezTo>
                  <a:cubicBezTo>
                    <a:pt x="79859" y="131648"/>
                    <a:pt x="79738" y="130836"/>
                    <a:pt x="79047" y="130110"/>
                  </a:cubicBezTo>
                  <a:cubicBezTo>
                    <a:pt x="78857" y="129902"/>
                    <a:pt x="78822" y="129557"/>
                    <a:pt x="78701" y="129280"/>
                  </a:cubicBezTo>
                  <a:lnTo>
                    <a:pt x="78701" y="129280"/>
                  </a:lnTo>
                  <a:cubicBezTo>
                    <a:pt x="78977" y="129298"/>
                    <a:pt x="79237" y="129332"/>
                    <a:pt x="79513" y="129384"/>
                  </a:cubicBezTo>
                  <a:cubicBezTo>
                    <a:pt x="79669" y="129427"/>
                    <a:pt x="79830" y="129448"/>
                    <a:pt x="79991" y="129448"/>
                  </a:cubicBezTo>
                  <a:cubicBezTo>
                    <a:pt x="80347" y="129448"/>
                    <a:pt x="80702" y="129344"/>
                    <a:pt x="80999" y="129142"/>
                  </a:cubicBezTo>
                  <a:cubicBezTo>
                    <a:pt x="82900" y="128001"/>
                    <a:pt x="83350" y="125841"/>
                    <a:pt x="84473" y="124148"/>
                  </a:cubicBezTo>
                  <a:cubicBezTo>
                    <a:pt x="85216" y="123024"/>
                    <a:pt x="86149" y="121815"/>
                    <a:pt x="85544" y="120225"/>
                  </a:cubicBezTo>
                  <a:cubicBezTo>
                    <a:pt x="85026" y="118808"/>
                    <a:pt x="85959" y="118186"/>
                    <a:pt x="86927" y="117356"/>
                  </a:cubicBezTo>
                  <a:cubicBezTo>
                    <a:pt x="88258" y="116233"/>
                    <a:pt x="90314" y="116371"/>
                    <a:pt x="91230" y="115213"/>
                  </a:cubicBezTo>
                  <a:cubicBezTo>
                    <a:pt x="93096" y="112846"/>
                    <a:pt x="93788" y="109908"/>
                    <a:pt x="93874" y="106866"/>
                  </a:cubicBezTo>
                  <a:cubicBezTo>
                    <a:pt x="93909" y="105743"/>
                    <a:pt x="93563" y="104637"/>
                    <a:pt x="94635" y="103635"/>
                  </a:cubicBezTo>
                  <a:cubicBezTo>
                    <a:pt x="95637" y="102650"/>
                    <a:pt x="96432" y="101492"/>
                    <a:pt x="97002" y="100213"/>
                  </a:cubicBezTo>
                  <a:cubicBezTo>
                    <a:pt x="98350" y="97189"/>
                    <a:pt x="97555" y="95668"/>
                    <a:pt x="93770" y="93404"/>
                  </a:cubicBezTo>
                  <a:cubicBezTo>
                    <a:pt x="92864" y="92866"/>
                    <a:pt x="92012" y="92178"/>
                    <a:pt x="90923" y="92178"/>
                  </a:cubicBezTo>
                  <a:cubicBezTo>
                    <a:pt x="90787" y="92178"/>
                    <a:pt x="90648" y="92189"/>
                    <a:pt x="90504" y="92212"/>
                  </a:cubicBezTo>
                  <a:cubicBezTo>
                    <a:pt x="90375" y="92232"/>
                    <a:pt x="90250" y="92241"/>
                    <a:pt x="90128" y="92241"/>
                  </a:cubicBezTo>
                  <a:cubicBezTo>
                    <a:pt x="89316" y="92241"/>
                    <a:pt x="88640" y="91827"/>
                    <a:pt x="87964" y="91451"/>
                  </a:cubicBezTo>
                  <a:cubicBezTo>
                    <a:pt x="86720" y="90760"/>
                    <a:pt x="85423" y="90190"/>
                    <a:pt x="84076" y="89740"/>
                  </a:cubicBezTo>
                  <a:cubicBezTo>
                    <a:pt x="83419" y="89533"/>
                    <a:pt x="82365" y="89412"/>
                    <a:pt x="82226" y="88306"/>
                  </a:cubicBezTo>
                  <a:cubicBezTo>
                    <a:pt x="81898" y="85511"/>
                    <a:pt x="80349" y="82231"/>
                    <a:pt x="77208" y="82231"/>
                  </a:cubicBezTo>
                  <a:cubicBezTo>
                    <a:pt x="77047" y="82231"/>
                    <a:pt x="76883" y="82240"/>
                    <a:pt x="76714" y="82258"/>
                  </a:cubicBezTo>
                  <a:cubicBezTo>
                    <a:pt x="76610" y="82274"/>
                    <a:pt x="76507" y="82282"/>
                    <a:pt x="76405" y="82282"/>
                  </a:cubicBezTo>
                  <a:cubicBezTo>
                    <a:pt x="75873" y="82282"/>
                    <a:pt x="75365" y="82061"/>
                    <a:pt x="75003" y="81670"/>
                  </a:cubicBezTo>
                  <a:cubicBezTo>
                    <a:pt x="73810" y="80478"/>
                    <a:pt x="72722" y="79147"/>
                    <a:pt x="71356" y="78179"/>
                  </a:cubicBezTo>
                  <a:cubicBezTo>
                    <a:pt x="70652" y="77672"/>
                    <a:pt x="69937" y="76844"/>
                    <a:pt x="68958" y="76844"/>
                  </a:cubicBezTo>
                  <a:cubicBezTo>
                    <a:pt x="68735" y="76844"/>
                    <a:pt x="68499" y="76887"/>
                    <a:pt x="68246" y="76987"/>
                  </a:cubicBezTo>
                  <a:cubicBezTo>
                    <a:pt x="68013" y="77081"/>
                    <a:pt x="67785" y="77113"/>
                    <a:pt x="67562" y="77113"/>
                  </a:cubicBezTo>
                  <a:cubicBezTo>
                    <a:pt x="67089" y="77113"/>
                    <a:pt x="66635" y="76969"/>
                    <a:pt x="66189" y="76969"/>
                  </a:cubicBezTo>
                  <a:cubicBezTo>
                    <a:pt x="64783" y="76969"/>
                    <a:pt x="63941" y="75706"/>
                    <a:pt x="62605" y="75706"/>
                  </a:cubicBezTo>
                  <a:cubicBezTo>
                    <a:pt x="62579" y="75706"/>
                    <a:pt x="62552" y="75707"/>
                    <a:pt x="62525" y="75708"/>
                  </a:cubicBezTo>
                  <a:cubicBezTo>
                    <a:pt x="62280" y="75708"/>
                    <a:pt x="61828" y="76012"/>
                    <a:pt x="61511" y="76012"/>
                  </a:cubicBezTo>
                  <a:cubicBezTo>
                    <a:pt x="61248" y="76012"/>
                    <a:pt x="61077" y="75802"/>
                    <a:pt x="61195" y="75034"/>
                  </a:cubicBezTo>
                  <a:cubicBezTo>
                    <a:pt x="61232" y="74788"/>
                    <a:pt x="60883" y="74612"/>
                    <a:pt x="60617" y="74612"/>
                  </a:cubicBezTo>
                  <a:cubicBezTo>
                    <a:pt x="60509" y="74612"/>
                    <a:pt x="60415" y="74641"/>
                    <a:pt x="60365" y="74706"/>
                  </a:cubicBezTo>
                  <a:cubicBezTo>
                    <a:pt x="59225" y="76088"/>
                    <a:pt x="57099" y="76071"/>
                    <a:pt x="56166" y="77747"/>
                  </a:cubicBezTo>
                  <a:cubicBezTo>
                    <a:pt x="55842" y="78325"/>
                    <a:pt x="55457" y="78771"/>
                    <a:pt x="54917" y="78771"/>
                  </a:cubicBezTo>
                  <a:cubicBezTo>
                    <a:pt x="54649" y="78771"/>
                    <a:pt x="54343" y="78661"/>
                    <a:pt x="53988" y="78404"/>
                  </a:cubicBezTo>
                  <a:cubicBezTo>
                    <a:pt x="53637" y="78125"/>
                    <a:pt x="53206" y="77982"/>
                    <a:pt x="52772" y="77982"/>
                  </a:cubicBezTo>
                  <a:cubicBezTo>
                    <a:pt x="52480" y="77982"/>
                    <a:pt x="52186" y="78047"/>
                    <a:pt x="51915" y="78179"/>
                  </a:cubicBezTo>
                  <a:cubicBezTo>
                    <a:pt x="51373" y="78410"/>
                    <a:pt x="50918" y="78527"/>
                    <a:pt x="50541" y="78527"/>
                  </a:cubicBezTo>
                  <a:cubicBezTo>
                    <a:pt x="49618" y="78527"/>
                    <a:pt x="49166" y="77825"/>
                    <a:pt x="49080" y="76365"/>
                  </a:cubicBezTo>
                  <a:cubicBezTo>
                    <a:pt x="49046" y="75397"/>
                    <a:pt x="49184" y="74446"/>
                    <a:pt x="49478" y="73530"/>
                  </a:cubicBezTo>
                  <a:cubicBezTo>
                    <a:pt x="50012" y="71861"/>
                    <a:pt x="49095" y="70692"/>
                    <a:pt x="47366" y="70692"/>
                  </a:cubicBezTo>
                  <a:cubicBezTo>
                    <a:pt x="47305" y="70692"/>
                    <a:pt x="47243" y="70693"/>
                    <a:pt x="47179" y="70696"/>
                  </a:cubicBezTo>
                  <a:cubicBezTo>
                    <a:pt x="46730" y="70714"/>
                    <a:pt x="46281" y="70765"/>
                    <a:pt x="45814" y="70783"/>
                  </a:cubicBezTo>
                  <a:cubicBezTo>
                    <a:pt x="45755" y="70784"/>
                    <a:pt x="45699" y="70786"/>
                    <a:pt x="45645" y="70786"/>
                  </a:cubicBezTo>
                  <a:cubicBezTo>
                    <a:pt x="45148" y="70786"/>
                    <a:pt x="44886" y="70683"/>
                    <a:pt x="45088" y="69919"/>
                  </a:cubicBezTo>
                  <a:cubicBezTo>
                    <a:pt x="45469" y="68484"/>
                    <a:pt x="46143" y="67240"/>
                    <a:pt x="46886" y="65996"/>
                  </a:cubicBezTo>
                  <a:cubicBezTo>
                    <a:pt x="47214" y="65443"/>
                    <a:pt x="47231" y="64993"/>
                    <a:pt x="46747" y="64613"/>
                  </a:cubicBezTo>
                  <a:cubicBezTo>
                    <a:pt x="46406" y="64334"/>
                    <a:pt x="45929" y="64209"/>
                    <a:pt x="45417" y="64209"/>
                  </a:cubicBezTo>
                  <a:cubicBezTo>
                    <a:pt x="44221" y="64209"/>
                    <a:pt x="42833" y="64889"/>
                    <a:pt x="42531" y="65857"/>
                  </a:cubicBezTo>
                  <a:cubicBezTo>
                    <a:pt x="42161" y="67044"/>
                    <a:pt x="40793" y="67929"/>
                    <a:pt x="39553" y="67929"/>
                  </a:cubicBezTo>
                  <a:cubicBezTo>
                    <a:pt x="39113" y="67929"/>
                    <a:pt x="38689" y="67817"/>
                    <a:pt x="38331" y="67568"/>
                  </a:cubicBezTo>
                  <a:cubicBezTo>
                    <a:pt x="36966" y="66601"/>
                    <a:pt x="35998" y="64872"/>
                    <a:pt x="36517" y="63455"/>
                  </a:cubicBezTo>
                  <a:cubicBezTo>
                    <a:pt x="37571" y="60569"/>
                    <a:pt x="37986" y="56802"/>
                    <a:pt x="41822" y="56093"/>
                  </a:cubicBezTo>
                  <a:cubicBezTo>
                    <a:pt x="44259" y="55627"/>
                    <a:pt x="46696" y="55299"/>
                    <a:pt x="49167" y="55126"/>
                  </a:cubicBezTo>
                  <a:cubicBezTo>
                    <a:pt x="49252" y="55120"/>
                    <a:pt x="49338" y="55117"/>
                    <a:pt x="49425" y="55117"/>
                  </a:cubicBezTo>
                  <a:cubicBezTo>
                    <a:pt x="50819" y="55117"/>
                    <a:pt x="52364" y="55920"/>
                    <a:pt x="51811" y="58133"/>
                  </a:cubicBezTo>
                  <a:cubicBezTo>
                    <a:pt x="51707" y="58582"/>
                    <a:pt x="52087" y="59204"/>
                    <a:pt x="52329" y="59688"/>
                  </a:cubicBezTo>
                  <a:cubicBezTo>
                    <a:pt x="52602" y="60250"/>
                    <a:pt x="52992" y="60846"/>
                    <a:pt x="53666" y="60846"/>
                  </a:cubicBezTo>
                  <a:cubicBezTo>
                    <a:pt x="53675" y="60846"/>
                    <a:pt x="53685" y="60846"/>
                    <a:pt x="53695" y="60846"/>
                  </a:cubicBezTo>
                  <a:cubicBezTo>
                    <a:pt x="54455" y="60811"/>
                    <a:pt x="54628" y="60085"/>
                    <a:pt x="54852" y="59498"/>
                  </a:cubicBezTo>
                  <a:cubicBezTo>
                    <a:pt x="55146" y="58703"/>
                    <a:pt x="55146" y="57822"/>
                    <a:pt x="54887" y="57027"/>
                  </a:cubicBezTo>
                  <a:cubicBezTo>
                    <a:pt x="54127" y="54642"/>
                    <a:pt x="54922" y="53017"/>
                    <a:pt x="57116" y="51894"/>
                  </a:cubicBezTo>
                  <a:cubicBezTo>
                    <a:pt x="58291" y="51307"/>
                    <a:pt x="59328" y="50442"/>
                    <a:pt x="60469" y="49786"/>
                  </a:cubicBezTo>
                  <a:cubicBezTo>
                    <a:pt x="62128" y="48818"/>
                    <a:pt x="61575" y="46641"/>
                    <a:pt x="63096" y="45448"/>
                  </a:cubicBezTo>
                  <a:cubicBezTo>
                    <a:pt x="64720" y="44169"/>
                    <a:pt x="65757" y="42113"/>
                    <a:pt x="68194" y="42061"/>
                  </a:cubicBezTo>
                  <a:cubicBezTo>
                    <a:pt x="68574" y="42044"/>
                    <a:pt x="69006" y="41888"/>
                    <a:pt x="69075" y="41456"/>
                  </a:cubicBezTo>
                  <a:cubicBezTo>
                    <a:pt x="69369" y="39711"/>
                    <a:pt x="70924" y="39417"/>
                    <a:pt x="72151" y="38760"/>
                  </a:cubicBezTo>
                  <a:cubicBezTo>
                    <a:pt x="72321" y="38667"/>
                    <a:pt x="72565" y="38512"/>
                    <a:pt x="72753" y="38512"/>
                  </a:cubicBezTo>
                  <a:cubicBezTo>
                    <a:pt x="72950" y="38512"/>
                    <a:pt x="73086" y="38680"/>
                    <a:pt x="73015" y="39261"/>
                  </a:cubicBezTo>
                  <a:cubicBezTo>
                    <a:pt x="72956" y="39796"/>
                    <a:pt x="73330" y="40078"/>
                    <a:pt x="73743" y="40078"/>
                  </a:cubicBezTo>
                  <a:cubicBezTo>
                    <a:pt x="73931" y="40078"/>
                    <a:pt x="74127" y="40020"/>
                    <a:pt x="74294" y="39901"/>
                  </a:cubicBezTo>
                  <a:cubicBezTo>
                    <a:pt x="75746" y="38898"/>
                    <a:pt x="77457" y="38501"/>
                    <a:pt x="78995" y="37723"/>
                  </a:cubicBezTo>
                  <a:cubicBezTo>
                    <a:pt x="79738" y="37326"/>
                    <a:pt x="80291" y="36773"/>
                    <a:pt x="79790" y="35995"/>
                  </a:cubicBezTo>
                  <a:cubicBezTo>
                    <a:pt x="79597" y="35708"/>
                    <a:pt x="79414" y="35603"/>
                    <a:pt x="79239" y="35603"/>
                  </a:cubicBezTo>
                  <a:cubicBezTo>
                    <a:pt x="78865" y="35603"/>
                    <a:pt x="78524" y="36083"/>
                    <a:pt x="78183" y="36306"/>
                  </a:cubicBezTo>
                  <a:cubicBezTo>
                    <a:pt x="77820" y="36545"/>
                    <a:pt x="77447" y="36741"/>
                    <a:pt x="77083" y="36741"/>
                  </a:cubicBezTo>
                  <a:cubicBezTo>
                    <a:pt x="76789" y="36741"/>
                    <a:pt x="76501" y="36612"/>
                    <a:pt x="76230" y="36272"/>
                  </a:cubicBezTo>
                  <a:cubicBezTo>
                    <a:pt x="75677" y="35563"/>
                    <a:pt x="76126" y="35148"/>
                    <a:pt x="76731" y="34751"/>
                  </a:cubicBezTo>
                  <a:cubicBezTo>
                    <a:pt x="77318" y="34371"/>
                    <a:pt x="77284" y="33818"/>
                    <a:pt x="77025" y="33196"/>
                  </a:cubicBezTo>
                  <a:cubicBezTo>
                    <a:pt x="76921" y="32919"/>
                    <a:pt x="76161" y="33023"/>
                    <a:pt x="76593" y="32643"/>
                  </a:cubicBezTo>
                  <a:cubicBezTo>
                    <a:pt x="76708" y="32536"/>
                    <a:pt x="76805" y="32492"/>
                    <a:pt x="76888" y="32492"/>
                  </a:cubicBezTo>
                  <a:cubicBezTo>
                    <a:pt x="77143" y="32492"/>
                    <a:pt x="77279" y="32892"/>
                    <a:pt x="77474" y="33126"/>
                  </a:cubicBezTo>
                  <a:cubicBezTo>
                    <a:pt x="77830" y="33563"/>
                    <a:pt x="78559" y="33892"/>
                    <a:pt x="79019" y="33892"/>
                  </a:cubicBezTo>
                  <a:cubicBezTo>
                    <a:pt x="79251" y="33892"/>
                    <a:pt x="79415" y="33808"/>
                    <a:pt x="79427" y="33610"/>
                  </a:cubicBezTo>
                  <a:cubicBezTo>
                    <a:pt x="79485" y="32639"/>
                    <a:pt x="79866" y="32465"/>
                    <a:pt x="80317" y="32465"/>
                  </a:cubicBezTo>
                  <a:cubicBezTo>
                    <a:pt x="80569" y="32465"/>
                    <a:pt x="80843" y="32519"/>
                    <a:pt x="81095" y="32519"/>
                  </a:cubicBezTo>
                  <a:cubicBezTo>
                    <a:pt x="81194" y="32519"/>
                    <a:pt x="81290" y="32511"/>
                    <a:pt x="81380" y="32487"/>
                  </a:cubicBezTo>
                  <a:cubicBezTo>
                    <a:pt x="81894" y="32340"/>
                    <a:pt x="82271" y="31830"/>
                    <a:pt x="82830" y="31830"/>
                  </a:cubicBezTo>
                  <a:cubicBezTo>
                    <a:pt x="82928" y="31830"/>
                    <a:pt x="83031" y="31846"/>
                    <a:pt x="83142" y="31882"/>
                  </a:cubicBezTo>
                  <a:cubicBezTo>
                    <a:pt x="82658" y="32470"/>
                    <a:pt x="82192" y="33075"/>
                    <a:pt x="81708" y="33679"/>
                  </a:cubicBezTo>
                  <a:cubicBezTo>
                    <a:pt x="81604" y="33766"/>
                    <a:pt x="81483" y="33835"/>
                    <a:pt x="81362" y="33904"/>
                  </a:cubicBezTo>
                  <a:cubicBezTo>
                    <a:pt x="81034" y="34129"/>
                    <a:pt x="80775" y="34423"/>
                    <a:pt x="80878" y="34872"/>
                  </a:cubicBezTo>
                  <a:cubicBezTo>
                    <a:pt x="80999" y="35304"/>
                    <a:pt x="81380" y="35252"/>
                    <a:pt x="81673" y="35425"/>
                  </a:cubicBezTo>
                  <a:cubicBezTo>
                    <a:pt x="81973" y="35596"/>
                    <a:pt x="82292" y="35648"/>
                    <a:pt x="82615" y="35648"/>
                  </a:cubicBezTo>
                  <a:cubicBezTo>
                    <a:pt x="83130" y="35648"/>
                    <a:pt x="83658" y="35514"/>
                    <a:pt x="84141" y="35514"/>
                  </a:cubicBezTo>
                  <a:cubicBezTo>
                    <a:pt x="84489" y="35514"/>
                    <a:pt x="84814" y="35584"/>
                    <a:pt x="85095" y="35822"/>
                  </a:cubicBezTo>
                  <a:cubicBezTo>
                    <a:pt x="85535" y="36187"/>
                    <a:pt x="85875" y="36332"/>
                    <a:pt x="86134" y="36332"/>
                  </a:cubicBezTo>
                  <a:cubicBezTo>
                    <a:pt x="86710" y="36332"/>
                    <a:pt x="86887" y="35618"/>
                    <a:pt x="86875" y="35010"/>
                  </a:cubicBezTo>
                  <a:cubicBezTo>
                    <a:pt x="86858" y="34215"/>
                    <a:pt x="87601" y="32729"/>
                    <a:pt x="85665" y="32625"/>
                  </a:cubicBezTo>
                  <a:cubicBezTo>
                    <a:pt x="84991" y="32591"/>
                    <a:pt x="85130" y="31986"/>
                    <a:pt x="85596" y="31485"/>
                  </a:cubicBezTo>
                  <a:cubicBezTo>
                    <a:pt x="87186" y="29791"/>
                    <a:pt x="86650" y="27527"/>
                    <a:pt x="84508" y="26767"/>
                  </a:cubicBezTo>
                  <a:cubicBezTo>
                    <a:pt x="84006" y="26594"/>
                    <a:pt x="83557" y="26214"/>
                    <a:pt x="83661" y="25834"/>
                  </a:cubicBezTo>
                  <a:cubicBezTo>
                    <a:pt x="83972" y="24503"/>
                    <a:pt x="83039" y="23432"/>
                    <a:pt x="83090" y="22170"/>
                  </a:cubicBezTo>
                  <a:cubicBezTo>
                    <a:pt x="83108" y="21773"/>
                    <a:pt x="83073" y="21375"/>
                    <a:pt x="82624" y="21220"/>
                  </a:cubicBezTo>
                  <a:cubicBezTo>
                    <a:pt x="82529" y="21188"/>
                    <a:pt x="82437" y="21174"/>
                    <a:pt x="82348" y="21174"/>
                  </a:cubicBezTo>
                  <a:cubicBezTo>
                    <a:pt x="82049" y="21174"/>
                    <a:pt x="81787" y="21339"/>
                    <a:pt x="81587" y="21565"/>
                  </a:cubicBezTo>
                  <a:cubicBezTo>
                    <a:pt x="81086" y="22135"/>
                    <a:pt x="80464" y="22602"/>
                    <a:pt x="79755" y="22913"/>
                  </a:cubicBezTo>
                  <a:cubicBezTo>
                    <a:pt x="79583" y="22995"/>
                    <a:pt x="79411" y="23071"/>
                    <a:pt x="79247" y="23071"/>
                  </a:cubicBezTo>
                  <a:cubicBezTo>
                    <a:pt x="79097" y="23071"/>
                    <a:pt x="78954" y="23008"/>
                    <a:pt x="78822" y="22827"/>
                  </a:cubicBezTo>
                  <a:cubicBezTo>
                    <a:pt x="78563" y="22498"/>
                    <a:pt x="78753" y="22274"/>
                    <a:pt x="78960" y="22015"/>
                  </a:cubicBezTo>
                  <a:cubicBezTo>
                    <a:pt x="79496" y="21254"/>
                    <a:pt x="79254" y="20736"/>
                    <a:pt x="78459" y="20338"/>
                  </a:cubicBezTo>
                  <a:cubicBezTo>
                    <a:pt x="78131" y="20165"/>
                    <a:pt x="77837" y="19941"/>
                    <a:pt x="77578" y="19664"/>
                  </a:cubicBezTo>
                  <a:cubicBezTo>
                    <a:pt x="77168" y="19146"/>
                    <a:pt x="76356" y="18913"/>
                    <a:pt x="75491" y="18913"/>
                  </a:cubicBezTo>
                  <a:cubicBezTo>
                    <a:pt x="74278" y="18913"/>
                    <a:pt x="72961" y="19371"/>
                    <a:pt x="72497" y="20148"/>
                  </a:cubicBezTo>
                  <a:cubicBezTo>
                    <a:pt x="72065" y="20874"/>
                    <a:pt x="71788" y="21824"/>
                    <a:pt x="70803" y="22170"/>
                  </a:cubicBezTo>
                  <a:cubicBezTo>
                    <a:pt x="70354" y="22326"/>
                    <a:pt x="70043" y="22792"/>
                    <a:pt x="70337" y="23276"/>
                  </a:cubicBezTo>
                  <a:cubicBezTo>
                    <a:pt x="71356" y="25004"/>
                    <a:pt x="70043" y="25488"/>
                    <a:pt x="68902" y="26024"/>
                  </a:cubicBezTo>
                  <a:cubicBezTo>
                    <a:pt x="67693" y="26577"/>
                    <a:pt x="66241" y="26801"/>
                    <a:pt x="66345" y="28685"/>
                  </a:cubicBezTo>
                  <a:cubicBezTo>
                    <a:pt x="66379" y="29117"/>
                    <a:pt x="65895" y="29601"/>
                    <a:pt x="65584" y="30016"/>
                  </a:cubicBezTo>
                  <a:cubicBezTo>
                    <a:pt x="65442" y="30197"/>
                    <a:pt x="65232" y="30465"/>
                    <a:pt x="64983" y="30465"/>
                  </a:cubicBezTo>
                  <a:cubicBezTo>
                    <a:pt x="64899" y="30465"/>
                    <a:pt x="64811" y="30435"/>
                    <a:pt x="64720" y="30361"/>
                  </a:cubicBezTo>
                  <a:cubicBezTo>
                    <a:pt x="64409" y="30120"/>
                    <a:pt x="64288" y="29705"/>
                    <a:pt x="64409" y="29342"/>
                  </a:cubicBezTo>
                  <a:cubicBezTo>
                    <a:pt x="64893" y="27596"/>
                    <a:pt x="65083" y="25989"/>
                    <a:pt x="62508" y="25903"/>
                  </a:cubicBezTo>
                  <a:cubicBezTo>
                    <a:pt x="62249" y="25903"/>
                    <a:pt x="61938" y="25644"/>
                    <a:pt x="61748" y="25436"/>
                  </a:cubicBezTo>
                  <a:cubicBezTo>
                    <a:pt x="61084" y="24759"/>
                    <a:pt x="60400" y="24243"/>
                    <a:pt x="59552" y="24243"/>
                  </a:cubicBezTo>
                  <a:cubicBezTo>
                    <a:pt x="59252" y="24243"/>
                    <a:pt x="58932" y="24307"/>
                    <a:pt x="58585" y="24451"/>
                  </a:cubicBezTo>
                  <a:cubicBezTo>
                    <a:pt x="58566" y="24457"/>
                    <a:pt x="58545" y="24459"/>
                    <a:pt x="58523" y="24459"/>
                  </a:cubicBezTo>
                  <a:cubicBezTo>
                    <a:pt x="58409" y="24459"/>
                    <a:pt x="58269" y="24394"/>
                    <a:pt x="58153" y="24365"/>
                  </a:cubicBezTo>
                  <a:cubicBezTo>
                    <a:pt x="58758" y="23501"/>
                    <a:pt x="57687" y="22429"/>
                    <a:pt x="58827" y="21462"/>
                  </a:cubicBezTo>
                  <a:cubicBezTo>
                    <a:pt x="61800" y="18990"/>
                    <a:pt x="65757" y="18558"/>
                    <a:pt x="68781" y="16294"/>
                  </a:cubicBezTo>
                  <a:lnTo>
                    <a:pt x="69455" y="15828"/>
                  </a:lnTo>
                  <a:cubicBezTo>
                    <a:pt x="70337" y="15586"/>
                    <a:pt x="71218" y="15206"/>
                    <a:pt x="72117" y="15119"/>
                  </a:cubicBezTo>
                  <a:cubicBezTo>
                    <a:pt x="74346" y="14912"/>
                    <a:pt x="75331" y="13910"/>
                    <a:pt x="75262" y="11767"/>
                  </a:cubicBezTo>
                  <a:cubicBezTo>
                    <a:pt x="75262" y="11596"/>
                    <a:pt x="75299" y="11543"/>
                    <a:pt x="75353" y="11543"/>
                  </a:cubicBezTo>
                  <a:cubicBezTo>
                    <a:pt x="75441" y="11543"/>
                    <a:pt x="75574" y="11687"/>
                    <a:pt x="75659" y="11698"/>
                  </a:cubicBezTo>
                  <a:cubicBezTo>
                    <a:pt x="76835" y="11749"/>
                    <a:pt x="77733" y="12683"/>
                    <a:pt x="78943" y="12752"/>
                  </a:cubicBezTo>
                  <a:cubicBezTo>
                    <a:pt x="79461" y="12769"/>
                    <a:pt x="79945" y="13391"/>
                    <a:pt x="80412" y="13789"/>
                  </a:cubicBezTo>
                  <a:cubicBezTo>
                    <a:pt x="80395" y="13944"/>
                    <a:pt x="80325" y="14082"/>
                    <a:pt x="80204" y="14203"/>
                  </a:cubicBezTo>
                  <a:cubicBezTo>
                    <a:pt x="79099" y="14649"/>
                    <a:pt x="78211" y="15599"/>
                    <a:pt x="76924" y="15599"/>
                  </a:cubicBezTo>
                  <a:cubicBezTo>
                    <a:pt x="76763" y="15599"/>
                    <a:pt x="76595" y="15584"/>
                    <a:pt x="76420" y="15551"/>
                  </a:cubicBezTo>
                  <a:cubicBezTo>
                    <a:pt x="76325" y="15534"/>
                    <a:pt x="76229" y="15525"/>
                    <a:pt x="76135" y="15525"/>
                  </a:cubicBezTo>
                  <a:cubicBezTo>
                    <a:pt x="75478" y="15525"/>
                    <a:pt x="74895" y="15947"/>
                    <a:pt x="74985" y="16778"/>
                  </a:cubicBezTo>
                  <a:cubicBezTo>
                    <a:pt x="75041" y="17437"/>
                    <a:pt x="75422" y="17620"/>
                    <a:pt x="75866" y="17620"/>
                  </a:cubicBezTo>
                  <a:cubicBezTo>
                    <a:pt x="76109" y="17620"/>
                    <a:pt x="76372" y="17565"/>
                    <a:pt x="76610" y="17504"/>
                  </a:cubicBezTo>
                  <a:cubicBezTo>
                    <a:pt x="76822" y="17451"/>
                    <a:pt x="77015" y="17425"/>
                    <a:pt x="77193" y="17425"/>
                  </a:cubicBezTo>
                  <a:cubicBezTo>
                    <a:pt x="77828" y="17425"/>
                    <a:pt x="78286" y="17750"/>
                    <a:pt x="78839" y="18316"/>
                  </a:cubicBezTo>
                  <a:cubicBezTo>
                    <a:pt x="79617" y="19094"/>
                    <a:pt x="80723" y="19612"/>
                    <a:pt x="81794" y="19993"/>
                  </a:cubicBezTo>
                  <a:cubicBezTo>
                    <a:pt x="81906" y="20034"/>
                    <a:pt x="82005" y="20053"/>
                    <a:pt x="82094" y="20053"/>
                  </a:cubicBezTo>
                  <a:cubicBezTo>
                    <a:pt x="82595" y="20053"/>
                    <a:pt x="82747" y="19445"/>
                    <a:pt x="82762" y="18887"/>
                  </a:cubicBezTo>
                  <a:cubicBezTo>
                    <a:pt x="82805" y="18878"/>
                    <a:pt x="82849" y="18874"/>
                    <a:pt x="82892" y="18874"/>
                  </a:cubicBezTo>
                  <a:cubicBezTo>
                    <a:pt x="82935" y="18874"/>
                    <a:pt x="82978" y="18878"/>
                    <a:pt x="83021" y="18887"/>
                  </a:cubicBezTo>
                  <a:cubicBezTo>
                    <a:pt x="83375" y="18985"/>
                    <a:pt x="83662" y="19030"/>
                    <a:pt x="83892" y="19030"/>
                  </a:cubicBezTo>
                  <a:cubicBezTo>
                    <a:pt x="85038" y="19030"/>
                    <a:pt x="84816" y="17932"/>
                    <a:pt x="84629" y="16882"/>
                  </a:cubicBezTo>
                  <a:cubicBezTo>
                    <a:pt x="84577" y="16588"/>
                    <a:pt x="84404" y="16122"/>
                    <a:pt x="84525" y="16018"/>
                  </a:cubicBezTo>
                  <a:cubicBezTo>
                    <a:pt x="84606" y="15948"/>
                    <a:pt x="84680" y="15920"/>
                    <a:pt x="84749" y="15920"/>
                  </a:cubicBezTo>
                  <a:cubicBezTo>
                    <a:pt x="84985" y="15920"/>
                    <a:pt x="85161" y="16252"/>
                    <a:pt x="85389" y="16346"/>
                  </a:cubicBezTo>
                  <a:cubicBezTo>
                    <a:pt x="85637" y="16436"/>
                    <a:pt x="85876" y="16474"/>
                    <a:pt x="86110" y="16474"/>
                  </a:cubicBezTo>
                  <a:cubicBezTo>
                    <a:pt x="86771" y="16474"/>
                    <a:pt x="87381" y="16174"/>
                    <a:pt x="87981" y="15931"/>
                  </a:cubicBezTo>
                  <a:cubicBezTo>
                    <a:pt x="88344" y="15793"/>
                    <a:pt x="88500" y="15275"/>
                    <a:pt x="88258" y="15033"/>
                  </a:cubicBezTo>
                  <a:cubicBezTo>
                    <a:pt x="87065" y="13754"/>
                    <a:pt x="85976" y="12406"/>
                    <a:pt x="84819" y="11110"/>
                  </a:cubicBezTo>
                  <a:cubicBezTo>
                    <a:pt x="84162" y="10350"/>
                    <a:pt x="83160" y="9779"/>
                    <a:pt x="82537" y="8915"/>
                  </a:cubicBezTo>
                  <a:cubicBezTo>
                    <a:pt x="82209" y="8379"/>
                    <a:pt x="81639" y="8034"/>
                    <a:pt x="81017" y="7999"/>
                  </a:cubicBezTo>
                  <a:cubicBezTo>
                    <a:pt x="80983" y="7995"/>
                    <a:pt x="80950" y="7994"/>
                    <a:pt x="80916" y="7994"/>
                  </a:cubicBezTo>
                  <a:cubicBezTo>
                    <a:pt x="80688" y="7994"/>
                    <a:pt x="80453" y="8074"/>
                    <a:pt x="80228" y="8074"/>
                  </a:cubicBezTo>
                  <a:cubicBezTo>
                    <a:pt x="80056" y="8074"/>
                    <a:pt x="79890" y="8027"/>
                    <a:pt x="79738" y="7861"/>
                  </a:cubicBezTo>
                  <a:cubicBezTo>
                    <a:pt x="80170" y="7757"/>
                    <a:pt x="80602" y="7654"/>
                    <a:pt x="81017" y="7585"/>
                  </a:cubicBezTo>
                  <a:cubicBezTo>
                    <a:pt x="81518" y="7481"/>
                    <a:pt x="82192" y="7567"/>
                    <a:pt x="82226" y="6859"/>
                  </a:cubicBezTo>
                  <a:cubicBezTo>
                    <a:pt x="82278" y="6202"/>
                    <a:pt x="81673" y="6167"/>
                    <a:pt x="81207" y="6046"/>
                  </a:cubicBezTo>
                  <a:cubicBezTo>
                    <a:pt x="81086" y="6012"/>
                    <a:pt x="80948" y="5960"/>
                    <a:pt x="80844" y="5891"/>
                  </a:cubicBezTo>
                  <a:cubicBezTo>
                    <a:pt x="80958" y="5878"/>
                    <a:pt x="81101" y="5837"/>
                    <a:pt x="81223" y="5837"/>
                  </a:cubicBezTo>
                  <a:cubicBezTo>
                    <a:pt x="81267" y="5837"/>
                    <a:pt x="81309" y="5843"/>
                    <a:pt x="81345" y="5856"/>
                  </a:cubicBezTo>
                  <a:cubicBezTo>
                    <a:pt x="81816" y="6065"/>
                    <a:pt x="82272" y="6151"/>
                    <a:pt x="82714" y="6151"/>
                  </a:cubicBezTo>
                  <a:cubicBezTo>
                    <a:pt x="83993" y="6151"/>
                    <a:pt x="85157" y="5437"/>
                    <a:pt x="86236" y="4923"/>
                  </a:cubicBezTo>
                  <a:cubicBezTo>
                    <a:pt x="89182" y="3528"/>
                    <a:pt x="92334" y="3094"/>
                    <a:pt x="95401" y="2235"/>
                  </a:cubicBezTo>
                  <a:lnTo>
                    <a:pt x="95401" y="2235"/>
                  </a:lnTo>
                  <a:cubicBezTo>
                    <a:pt x="93986" y="3267"/>
                    <a:pt x="92263" y="3834"/>
                    <a:pt x="90504" y="3834"/>
                  </a:cubicBezTo>
                  <a:cubicBezTo>
                    <a:pt x="90401" y="3834"/>
                    <a:pt x="90295" y="3831"/>
                    <a:pt x="90191" y="3831"/>
                  </a:cubicBezTo>
                  <a:cubicBezTo>
                    <a:pt x="89827" y="3831"/>
                    <a:pt x="89479" y="3873"/>
                    <a:pt x="89277" y="4249"/>
                  </a:cubicBezTo>
                  <a:cubicBezTo>
                    <a:pt x="89018" y="4802"/>
                    <a:pt x="89467" y="5113"/>
                    <a:pt x="89744" y="5528"/>
                  </a:cubicBezTo>
                  <a:cubicBezTo>
                    <a:pt x="90251" y="6307"/>
                    <a:pt x="90887" y="6586"/>
                    <a:pt x="91608" y="6586"/>
                  </a:cubicBezTo>
                  <a:cubicBezTo>
                    <a:pt x="91943" y="6586"/>
                    <a:pt x="92297" y="6525"/>
                    <a:pt x="92664" y="6427"/>
                  </a:cubicBezTo>
                  <a:cubicBezTo>
                    <a:pt x="93037" y="6322"/>
                    <a:pt x="93404" y="6272"/>
                    <a:pt x="93755" y="6272"/>
                  </a:cubicBezTo>
                  <a:cubicBezTo>
                    <a:pt x="95314" y="6272"/>
                    <a:pt x="96561" y="7243"/>
                    <a:pt x="96518" y="8639"/>
                  </a:cubicBezTo>
                  <a:cubicBezTo>
                    <a:pt x="96501" y="9123"/>
                    <a:pt x="96000" y="9710"/>
                    <a:pt x="96155" y="10073"/>
                  </a:cubicBezTo>
                  <a:cubicBezTo>
                    <a:pt x="96656" y="11300"/>
                    <a:pt x="95758" y="12302"/>
                    <a:pt x="95378" y="13045"/>
                  </a:cubicBezTo>
                  <a:cubicBezTo>
                    <a:pt x="94393" y="15016"/>
                    <a:pt x="93649" y="16709"/>
                    <a:pt x="95412" y="18541"/>
                  </a:cubicBezTo>
                  <a:cubicBezTo>
                    <a:pt x="95602" y="18714"/>
                    <a:pt x="95723" y="18938"/>
                    <a:pt x="95758" y="19180"/>
                  </a:cubicBezTo>
                  <a:cubicBezTo>
                    <a:pt x="95810" y="21358"/>
                    <a:pt x="97901" y="20788"/>
                    <a:pt x="99007" y="21479"/>
                  </a:cubicBezTo>
                  <a:cubicBezTo>
                    <a:pt x="99192" y="21597"/>
                    <a:pt x="99367" y="21648"/>
                    <a:pt x="99531" y="21648"/>
                  </a:cubicBezTo>
                  <a:cubicBezTo>
                    <a:pt x="100207" y="21648"/>
                    <a:pt x="100708" y="20784"/>
                    <a:pt x="101098" y="20200"/>
                  </a:cubicBezTo>
                  <a:cubicBezTo>
                    <a:pt x="102256" y="18472"/>
                    <a:pt x="104088" y="17055"/>
                    <a:pt x="105729" y="16536"/>
                  </a:cubicBezTo>
                  <a:cubicBezTo>
                    <a:pt x="109220" y="15396"/>
                    <a:pt x="112486" y="13547"/>
                    <a:pt x="116254" y="13115"/>
                  </a:cubicBezTo>
                  <a:cubicBezTo>
                    <a:pt x="117965" y="12907"/>
                    <a:pt x="119935" y="12320"/>
                    <a:pt x="120021" y="9883"/>
                  </a:cubicBezTo>
                  <a:cubicBezTo>
                    <a:pt x="120021" y="9693"/>
                    <a:pt x="120349" y="9485"/>
                    <a:pt x="120557" y="9330"/>
                  </a:cubicBezTo>
                  <a:cubicBezTo>
                    <a:pt x="121663" y="8552"/>
                    <a:pt x="123132" y="8034"/>
                    <a:pt x="122631" y="6202"/>
                  </a:cubicBezTo>
                  <a:cubicBezTo>
                    <a:pt x="122594" y="6055"/>
                    <a:pt x="122626" y="6020"/>
                    <a:pt x="122682" y="6020"/>
                  </a:cubicBezTo>
                  <a:cubicBezTo>
                    <a:pt x="122731" y="6020"/>
                    <a:pt x="122799" y="6046"/>
                    <a:pt x="122855" y="6046"/>
                  </a:cubicBezTo>
                  <a:cubicBezTo>
                    <a:pt x="122928" y="6051"/>
                    <a:pt x="122998" y="6053"/>
                    <a:pt x="123064" y="6053"/>
                  </a:cubicBezTo>
                  <a:cubicBezTo>
                    <a:pt x="124269" y="6053"/>
                    <a:pt x="124381" y="5321"/>
                    <a:pt x="123840" y="4387"/>
                  </a:cubicBezTo>
                  <a:cubicBezTo>
                    <a:pt x="123581" y="3921"/>
                    <a:pt x="123875" y="3955"/>
                    <a:pt x="124048" y="3817"/>
                  </a:cubicBezTo>
                  <a:cubicBezTo>
                    <a:pt x="125240" y="2867"/>
                    <a:pt x="126640" y="2728"/>
                    <a:pt x="128092" y="2659"/>
                  </a:cubicBezTo>
                  <a:cubicBezTo>
                    <a:pt x="128575" y="2625"/>
                    <a:pt x="129180" y="2521"/>
                    <a:pt x="129249" y="1934"/>
                  </a:cubicBezTo>
                  <a:cubicBezTo>
                    <a:pt x="129301" y="1363"/>
                    <a:pt x="128714" y="1242"/>
                    <a:pt x="128299" y="1190"/>
                  </a:cubicBezTo>
                  <a:cubicBezTo>
                    <a:pt x="125707" y="948"/>
                    <a:pt x="123132" y="430"/>
                    <a:pt x="120557" y="171"/>
                  </a:cubicBezTo>
                  <a:cubicBezTo>
                    <a:pt x="119360" y="50"/>
                    <a:pt x="118163" y="0"/>
                    <a:pt x="11696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55"/>
            <p:cNvSpPr/>
            <p:nvPr/>
          </p:nvSpPr>
          <p:spPr>
            <a:xfrm>
              <a:off x="1581325" y="1051125"/>
              <a:ext cx="283000" cy="91675"/>
            </a:xfrm>
            <a:custGeom>
              <a:avLst/>
              <a:gdLst/>
              <a:ahLst/>
              <a:cxnLst/>
              <a:rect l="l" t="t" r="r" b="b"/>
              <a:pathLst>
                <a:path w="11320" h="3667" extrusionOk="0">
                  <a:moveTo>
                    <a:pt x="6214" y="0"/>
                  </a:moveTo>
                  <a:cubicBezTo>
                    <a:pt x="5926" y="0"/>
                    <a:pt x="5584" y="48"/>
                    <a:pt x="5219" y="71"/>
                  </a:cubicBezTo>
                  <a:cubicBezTo>
                    <a:pt x="5082" y="56"/>
                    <a:pt x="4943" y="49"/>
                    <a:pt x="4804" y="49"/>
                  </a:cubicBezTo>
                  <a:cubicBezTo>
                    <a:pt x="3493" y="49"/>
                    <a:pt x="2115" y="667"/>
                    <a:pt x="709" y="1073"/>
                  </a:cubicBezTo>
                  <a:cubicBezTo>
                    <a:pt x="432" y="1177"/>
                    <a:pt x="208" y="1401"/>
                    <a:pt x="69" y="1678"/>
                  </a:cubicBezTo>
                  <a:cubicBezTo>
                    <a:pt x="0" y="1781"/>
                    <a:pt x="242" y="2213"/>
                    <a:pt x="363" y="2231"/>
                  </a:cubicBezTo>
                  <a:cubicBezTo>
                    <a:pt x="2163" y="2438"/>
                    <a:pt x="3786" y="3667"/>
                    <a:pt x="5640" y="3667"/>
                  </a:cubicBezTo>
                  <a:cubicBezTo>
                    <a:pt x="6100" y="3667"/>
                    <a:pt x="6574" y="3591"/>
                    <a:pt x="7068" y="3406"/>
                  </a:cubicBezTo>
                  <a:cubicBezTo>
                    <a:pt x="7396" y="3281"/>
                    <a:pt x="7767" y="3236"/>
                    <a:pt x="8142" y="3236"/>
                  </a:cubicBezTo>
                  <a:cubicBezTo>
                    <a:pt x="8439" y="3236"/>
                    <a:pt x="8738" y="3264"/>
                    <a:pt x="9021" y="3302"/>
                  </a:cubicBezTo>
                  <a:cubicBezTo>
                    <a:pt x="9277" y="3340"/>
                    <a:pt x="9523" y="3370"/>
                    <a:pt x="9759" y="3370"/>
                  </a:cubicBezTo>
                  <a:cubicBezTo>
                    <a:pt x="10271" y="3370"/>
                    <a:pt x="10728" y="3229"/>
                    <a:pt x="11095" y="2732"/>
                  </a:cubicBezTo>
                  <a:cubicBezTo>
                    <a:pt x="11320" y="2473"/>
                    <a:pt x="11268" y="2075"/>
                    <a:pt x="10991" y="1885"/>
                  </a:cubicBezTo>
                  <a:cubicBezTo>
                    <a:pt x="10479" y="1524"/>
                    <a:pt x="10006" y="1077"/>
                    <a:pt x="9430" y="1077"/>
                  </a:cubicBezTo>
                  <a:cubicBezTo>
                    <a:pt x="9151" y="1077"/>
                    <a:pt x="8847" y="1182"/>
                    <a:pt x="8503" y="1453"/>
                  </a:cubicBezTo>
                  <a:cubicBezTo>
                    <a:pt x="8280" y="1626"/>
                    <a:pt x="7919" y="1737"/>
                    <a:pt x="7612" y="1737"/>
                  </a:cubicBezTo>
                  <a:cubicBezTo>
                    <a:pt x="7277" y="1737"/>
                    <a:pt x="7006" y="1605"/>
                    <a:pt x="7051" y="1280"/>
                  </a:cubicBezTo>
                  <a:cubicBezTo>
                    <a:pt x="7179" y="207"/>
                    <a:pt x="6812" y="0"/>
                    <a:pt x="621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55"/>
            <p:cNvSpPr/>
            <p:nvPr/>
          </p:nvSpPr>
          <p:spPr>
            <a:xfrm>
              <a:off x="3144425" y="1319375"/>
              <a:ext cx="213450" cy="95575"/>
            </a:xfrm>
            <a:custGeom>
              <a:avLst/>
              <a:gdLst/>
              <a:ahLst/>
              <a:cxnLst/>
              <a:rect l="l" t="t" r="r" b="b"/>
              <a:pathLst>
                <a:path w="8538" h="3823" extrusionOk="0">
                  <a:moveTo>
                    <a:pt x="6155" y="1"/>
                  </a:moveTo>
                  <a:cubicBezTo>
                    <a:pt x="6054" y="1"/>
                    <a:pt x="5950" y="7"/>
                    <a:pt x="5842" y="20"/>
                  </a:cubicBezTo>
                  <a:cubicBezTo>
                    <a:pt x="4846" y="139"/>
                    <a:pt x="3874" y="469"/>
                    <a:pt x="2859" y="469"/>
                  </a:cubicBezTo>
                  <a:cubicBezTo>
                    <a:pt x="2396" y="469"/>
                    <a:pt x="1923" y="400"/>
                    <a:pt x="1435" y="211"/>
                  </a:cubicBezTo>
                  <a:cubicBezTo>
                    <a:pt x="1292" y="150"/>
                    <a:pt x="1133" y="113"/>
                    <a:pt x="974" y="113"/>
                  </a:cubicBezTo>
                  <a:cubicBezTo>
                    <a:pt x="501" y="113"/>
                    <a:pt x="35" y="441"/>
                    <a:pt x="35" y="1438"/>
                  </a:cubicBezTo>
                  <a:cubicBezTo>
                    <a:pt x="1" y="3771"/>
                    <a:pt x="1573" y="3580"/>
                    <a:pt x="3025" y="3822"/>
                  </a:cubicBezTo>
                  <a:cubicBezTo>
                    <a:pt x="4338" y="3753"/>
                    <a:pt x="5617" y="3408"/>
                    <a:pt x="6792" y="2837"/>
                  </a:cubicBezTo>
                  <a:cubicBezTo>
                    <a:pt x="7415" y="2526"/>
                    <a:pt x="8538" y="2474"/>
                    <a:pt x="8192" y="1541"/>
                  </a:cubicBezTo>
                  <a:cubicBezTo>
                    <a:pt x="7892" y="720"/>
                    <a:pt x="7218" y="1"/>
                    <a:pt x="615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55"/>
            <p:cNvSpPr/>
            <p:nvPr/>
          </p:nvSpPr>
          <p:spPr>
            <a:xfrm>
              <a:off x="1453000" y="2509000"/>
              <a:ext cx="263575" cy="113100"/>
            </a:xfrm>
            <a:custGeom>
              <a:avLst/>
              <a:gdLst/>
              <a:ahLst/>
              <a:cxnLst/>
              <a:rect l="l" t="t" r="r" b="b"/>
              <a:pathLst>
                <a:path w="10543" h="4524" extrusionOk="0">
                  <a:moveTo>
                    <a:pt x="3451" y="1"/>
                  </a:moveTo>
                  <a:cubicBezTo>
                    <a:pt x="2445" y="1"/>
                    <a:pt x="1486" y="228"/>
                    <a:pt x="761" y="702"/>
                  </a:cubicBezTo>
                  <a:cubicBezTo>
                    <a:pt x="398" y="927"/>
                    <a:pt x="1" y="1186"/>
                    <a:pt x="243" y="1687"/>
                  </a:cubicBezTo>
                  <a:cubicBezTo>
                    <a:pt x="390" y="1972"/>
                    <a:pt x="609" y="2083"/>
                    <a:pt x="855" y="2083"/>
                  </a:cubicBezTo>
                  <a:cubicBezTo>
                    <a:pt x="1012" y="2083"/>
                    <a:pt x="1180" y="2038"/>
                    <a:pt x="1349" y="1964"/>
                  </a:cubicBezTo>
                  <a:cubicBezTo>
                    <a:pt x="1677" y="1828"/>
                    <a:pt x="1990" y="1776"/>
                    <a:pt x="2298" y="1776"/>
                  </a:cubicBezTo>
                  <a:cubicBezTo>
                    <a:pt x="2932" y="1776"/>
                    <a:pt x="3543" y="1997"/>
                    <a:pt x="4217" y="2171"/>
                  </a:cubicBezTo>
                  <a:cubicBezTo>
                    <a:pt x="5708" y="2540"/>
                    <a:pt x="6405" y="4523"/>
                    <a:pt x="7868" y="4523"/>
                  </a:cubicBezTo>
                  <a:cubicBezTo>
                    <a:pt x="8118" y="4523"/>
                    <a:pt x="8391" y="4465"/>
                    <a:pt x="8693" y="4332"/>
                  </a:cubicBezTo>
                  <a:cubicBezTo>
                    <a:pt x="8824" y="4337"/>
                    <a:pt x="8947" y="4340"/>
                    <a:pt x="9062" y="4340"/>
                  </a:cubicBezTo>
                  <a:cubicBezTo>
                    <a:pt x="10032" y="4340"/>
                    <a:pt x="10475" y="4144"/>
                    <a:pt x="10491" y="3727"/>
                  </a:cubicBezTo>
                  <a:cubicBezTo>
                    <a:pt x="10542" y="2897"/>
                    <a:pt x="9817" y="2724"/>
                    <a:pt x="9264" y="2517"/>
                  </a:cubicBezTo>
                  <a:cubicBezTo>
                    <a:pt x="8711" y="2292"/>
                    <a:pt x="8209" y="1964"/>
                    <a:pt x="7777" y="1567"/>
                  </a:cubicBezTo>
                  <a:cubicBezTo>
                    <a:pt x="6685" y="547"/>
                    <a:pt x="5011" y="1"/>
                    <a:pt x="345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55"/>
            <p:cNvSpPr/>
            <p:nvPr/>
          </p:nvSpPr>
          <p:spPr>
            <a:xfrm>
              <a:off x="1880725" y="1020350"/>
              <a:ext cx="162025" cy="112025"/>
            </a:xfrm>
            <a:custGeom>
              <a:avLst/>
              <a:gdLst/>
              <a:ahLst/>
              <a:cxnLst/>
              <a:rect l="l" t="t" r="r" b="b"/>
              <a:pathLst>
                <a:path w="6481" h="4481" extrusionOk="0">
                  <a:moveTo>
                    <a:pt x="4294" y="0"/>
                  </a:moveTo>
                  <a:cubicBezTo>
                    <a:pt x="4062" y="0"/>
                    <a:pt x="3818" y="44"/>
                    <a:pt x="3560" y="144"/>
                  </a:cubicBezTo>
                  <a:cubicBezTo>
                    <a:pt x="3094" y="317"/>
                    <a:pt x="2593" y="541"/>
                    <a:pt x="2886" y="1198"/>
                  </a:cubicBezTo>
                  <a:cubicBezTo>
                    <a:pt x="3042" y="1509"/>
                    <a:pt x="3232" y="1820"/>
                    <a:pt x="3457" y="2114"/>
                  </a:cubicBezTo>
                  <a:cubicBezTo>
                    <a:pt x="3147" y="2260"/>
                    <a:pt x="2851" y="2348"/>
                    <a:pt x="2545" y="2348"/>
                  </a:cubicBezTo>
                  <a:cubicBezTo>
                    <a:pt x="2270" y="2348"/>
                    <a:pt x="1987" y="2277"/>
                    <a:pt x="1677" y="2114"/>
                  </a:cubicBezTo>
                  <a:cubicBezTo>
                    <a:pt x="1531" y="2037"/>
                    <a:pt x="1393" y="2002"/>
                    <a:pt x="1262" y="2002"/>
                  </a:cubicBezTo>
                  <a:cubicBezTo>
                    <a:pt x="867" y="2002"/>
                    <a:pt x="545" y="2320"/>
                    <a:pt x="311" y="2736"/>
                  </a:cubicBezTo>
                  <a:cubicBezTo>
                    <a:pt x="0" y="3289"/>
                    <a:pt x="467" y="3479"/>
                    <a:pt x="813" y="3807"/>
                  </a:cubicBezTo>
                  <a:cubicBezTo>
                    <a:pt x="1327" y="4309"/>
                    <a:pt x="1837" y="4480"/>
                    <a:pt x="2344" y="4480"/>
                  </a:cubicBezTo>
                  <a:cubicBezTo>
                    <a:pt x="3164" y="4480"/>
                    <a:pt x="3976" y="4032"/>
                    <a:pt x="4787" y="3807"/>
                  </a:cubicBezTo>
                  <a:lnTo>
                    <a:pt x="5081" y="3514"/>
                  </a:lnTo>
                  <a:cubicBezTo>
                    <a:pt x="5237" y="2788"/>
                    <a:pt x="5098" y="1924"/>
                    <a:pt x="6204" y="1734"/>
                  </a:cubicBezTo>
                  <a:cubicBezTo>
                    <a:pt x="6464" y="1699"/>
                    <a:pt x="6481" y="1129"/>
                    <a:pt x="6222" y="921"/>
                  </a:cubicBezTo>
                  <a:cubicBezTo>
                    <a:pt x="5644" y="436"/>
                    <a:pt x="5027" y="0"/>
                    <a:pt x="429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55"/>
            <p:cNvSpPr/>
            <p:nvPr/>
          </p:nvSpPr>
          <p:spPr>
            <a:xfrm>
              <a:off x="1688900" y="2603450"/>
              <a:ext cx="165050" cy="73950"/>
            </a:xfrm>
            <a:custGeom>
              <a:avLst/>
              <a:gdLst/>
              <a:ahLst/>
              <a:cxnLst/>
              <a:rect l="l" t="t" r="r" b="b"/>
              <a:pathLst>
                <a:path w="6602" h="2958" extrusionOk="0">
                  <a:moveTo>
                    <a:pt x="2842" y="0"/>
                  </a:moveTo>
                  <a:cubicBezTo>
                    <a:pt x="2588" y="0"/>
                    <a:pt x="2332" y="28"/>
                    <a:pt x="2074" y="87"/>
                  </a:cubicBezTo>
                  <a:cubicBezTo>
                    <a:pt x="1452" y="225"/>
                    <a:pt x="1055" y="1331"/>
                    <a:pt x="225" y="1694"/>
                  </a:cubicBezTo>
                  <a:cubicBezTo>
                    <a:pt x="0" y="1798"/>
                    <a:pt x="277" y="2247"/>
                    <a:pt x="536" y="2454"/>
                  </a:cubicBezTo>
                  <a:cubicBezTo>
                    <a:pt x="957" y="2789"/>
                    <a:pt x="2162" y="2958"/>
                    <a:pt x="3373" y="2958"/>
                  </a:cubicBezTo>
                  <a:cubicBezTo>
                    <a:pt x="4599" y="2958"/>
                    <a:pt x="5830" y="2785"/>
                    <a:pt x="6256" y="2437"/>
                  </a:cubicBezTo>
                  <a:cubicBezTo>
                    <a:pt x="6395" y="2282"/>
                    <a:pt x="6515" y="2109"/>
                    <a:pt x="6602" y="1919"/>
                  </a:cubicBezTo>
                  <a:cubicBezTo>
                    <a:pt x="6481" y="1711"/>
                    <a:pt x="6429" y="1469"/>
                    <a:pt x="6291" y="1366"/>
                  </a:cubicBezTo>
                  <a:cubicBezTo>
                    <a:pt x="5231" y="636"/>
                    <a:pt x="4065" y="0"/>
                    <a:pt x="284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55"/>
            <p:cNvSpPr/>
            <p:nvPr/>
          </p:nvSpPr>
          <p:spPr>
            <a:xfrm>
              <a:off x="1922200" y="1344925"/>
              <a:ext cx="129625" cy="64525"/>
            </a:xfrm>
            <a:custGeom>
              <a:avLst/>
              <a:gdLst/>
              <a:ahLst/>
              <a:cxnLst/>
              <a:rect l="l" t="t" r="r" b="b"/>
              <a:pathLst>
                <a:path w="5185" h="2581" extrusionOk="0">
                  <a:moveTo>
                    <a:pt x="1901" y="1"/>
                  </a:moveTo>
                  <a:lnTo>
                    <a:pt x="1227" y="467"/>
                  </a:lnTo>
                  <a:cubicBezTo>
                    <a:pt x="934" y="1020"/>
                    <a:pt x="0" y="1383"/>
                    <a:pt x="415" y="2144"/>
                  </a:cubicBezTo>
                  <a:cubicBezTo>
                    <a:pt x="602" y="2475"/>
                    <a:pt x="838" y="2581"/>
                    <a:pt x="1096" y="2581"/>
                  </a:cubicBezTo>
                  <a:cubicBezTo>
                    <a:pt x="1482" y="2581"/>
                    <a:pt x="1915" y="2344"/>
                    <a:pt x="2299" y="2282"/>
                  </a:cubicBezTo>
                  <a:cubicBezTo>
                    <a:pt x="2552" y="2236"/>
                    <a:pt x="2806" y="2213"/>
                    <a:pt x="3064" y="2213"/>
                  </a:cubicBezTo>
                  <a:cubicBezTo>
                    <a:pt x="3194" y="2213"/>
                    <a:pt x="3324" y="2219"/>
                    <a:pt x="3457" y="2230"/>
                  </a:cubicBezTo>
                  <a:cubicBezTo>
                    <a:pt x="3730" y="2245"/>
                    <a:pt x="4039" y="2324"/>
                    <a:pt x="4314" y="2324"/>
                  </a:cubicBezTo>
                  <a:cubicBezTo>
                    <a:pt x="4665" y="2324"/>
                    <a:pt x="4959" y="2195"/>
                    <a:pt x="5047" y="1643"/>
                  </a:cubicBezTo>
                  <a:cubicBezTo>
                    <a:pt x="5185" y="744"/>
                    <a:pt x="4563" y="277"/>
                    <a:pt x="3768" y="122"/>
                  </a:cubicBezTo>
                  <a:cubicBezTo>
                    <a:pt x="3146" y="35"/>
                    <a:pt x="2523" y="1"/>
                    <a:pt x="190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55"/>
            <p:cNvSpPr/>
            <p:nvPr/>
          </p:nvSpPr>
          <p:spPr>
            <a:xfrm>
              <a:off x="1787825" y="1030550"/>
              <a:ext cx="94250" cy="44825"/>
            </a:xfrm>
            <a:custGeom>
              <a:avLst/>
              <a:gdLst/>
              <a:ahLst/>
              <a:cxnLst/>
              <a:rect l="l" t="t" r="r" b="b"/>
              <a:pathLst>
                <a:path w="3770" h="1793" extrusionOk="0">
                  <a:moveTo>
                    <a:pt x="2929" y="0"/>
                  </a:moveTo>
                  <a:cubicBezTo>
                    <a:pt x="2800" y="0"/>
                    <a:pt x="2676" y="17"/>
                    <a:pt x="2576" y="47"/>
                  </a:cubicBezTo>
                  <a:cubicBezTo>
                    <a:pt x="2412" y="93"/>
                    <a:pt x="2229" y="105"/>
                    <a:pt x="2039" y="105"/>
                  </a:cubicBezTo>
                  <a:cubicBezTo>
                    <a:pt x="1817" y="105"/>
                    <a:pt x="1584" y="88"/>
                    <a:pt x="1360" y="88"/>
                  </a:cubicBezTo>
                  <a:cubicBezTo>
                    <a:pt x="763" y="88"/>
                    <a:pt x="227" y="208"/>
                    <a:pt x="105" y="1084"/>
                  </a:cubicBezTo>
                  <a:cubicBezTo>
                    <a:pt x="1" y="1792"/>
                    <a:pt x="865" y="1688"/>
                    <a:pt x="1504" y="1740"/>
                  </a:cubicBezTo>
                  <a:cubicBezTo>
                    <a:pt x="2265" y="1568"/>
                    <a:pt x="3405" y="1792"/>
                    <a:pt x="3665" y="652"/>
                  </a:cubicBezTo>
                  <a:cubicBezTo>
                    <a:pt x="3769" y="167"/>
                    <a:pt x="3329" y="0"/>
                    <a:pt x="292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55"/>
            <p:cNvSpPr/>
            <p:nvPr/>
          </p:nvSpPr>
          <p:spPr>
            <a:xfrm>
              <a:off x="1870350" y="2639275"/>
              <a:ext cx="59225" cy="44325"/>
            </a:xfrm>
            <a:custGeom>
              <a:avLst/>
              <a:gdLst/>
              <a:ahLst/>
              <a:cxnLst/>
              <a:rect l="l" t="t" r="r" b="b"/>
              <a:pathLst>
                <a:path w="2369" h="1773" extrusionOk="0">
                  <a:moveTo>
                    <a:pt x="922" y="1"/>
                  </a:moveTo>
                  <a:cubicBezTo>
                    <a:pt x="435" y="1"/>
                    <a:pt x="1" y="156"/>
                    <a:pt x="1" y="762"/>
                  </a:cubicBezTo>
                  <a:cubicBezTo>
                    <a:pt x="1" y="1414"/>
                    <a:pt x="337" y="1773"/>
                    <a:pt x="982" y="1773"/>
                  </a:cubicBezTo>
                  <a:cubicBezTo>
                    <a:pt x="1038" y="1773"/>
                    <a:pt x="1097" y="1770"/>
                    <a:pt x="1158" y="1765"/>
                  </a:cubicBezTo>
                  <a:cubicBezTo>
                    <a:pt x="1711" y="1730"/>
                    <a:pt x="2368" y="1678"/>
                    <a:pt x="2299" y="901"/>
                  </a:cubicBezTo>
                  <a:cubicBezTo>
                    <a:pt x="2264" y="175"/>
                    <a:pt x="1642" y="2"/>
                    <a:pt x="1003" y="2"/>
                  </a:cubicBezTo>
                  <a:cubicBezTo>
                    <a:pt x="976" y="1"/>
                    <a:pt x="949" y="1"/>
                    <a:pt x="92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55"/>
            <p:cNvSpPr/>
            <p:nvPr/>
          </p:nvSpPr>
          <p:spPr>
            <a:xfrm>
              <a:off x="2264800" y="4630125"/>
              <a:ext cx="62675" cy="39225"/>
            </a:xfrm>
            <a:custGeom>
              <a:avLst/>
              <a:gdLst/>
              <a:ahLst/>
              <a:cxnLst/>
              <a:rect l="l" t="t" r="r" b="b"/>
              <a:pathLst>
                <a:path w="2507" h="1569" extrusionOk="0">
                  <a:moveTo>
                    <a:pt x="1176" y="52"/>
                  </a:moveTo>
                  <a:cubicBezTo>
                    <a:pt x="675" y="87"/>
                    <a:pt x="1" y="1"/>
                    <a:pt x="1" y="813"/>
                  </a:cubicBezTo>
                  <a:cubicBezTo>
                    <a:pt x="1" y="1241"/>
                    <a:pt x="341" y="1568"/>
                    <a:pt x="742" y="1568"/>
                  </a:cubicBezTo>
                  <a:cubicBezTo>
                    <a:pt x="811" y="1568"/>
                    <a:pt x="881" y="1559"/>
                    <a:pt x="951" y="1539"/>
                  </a:cubicBezTo>
                  <a:cubicBezTo>
                    <a:pt x="1077" y="1515"/>
                    <a:pt x="1221" y="1513"/>
                    <a:pt x="1369" y="1513"/>
                  </a:cubicBezTo>
                  <a:cubicBezTo>
                    <a:pt x="1403" y="1513"/>
                    <a:pt x="1437" y="1513"/>
                    <a:pt x="1471" y="1513"/>
                  </a:cubicBezTo>
                  <a:cubicBezTo>
                    <a:pt x="1947" y="1513"/>
                    <a:pt x="2434" y="1491"/>
                    <a:pt x="2472" y="830"/>
                  </a:cubicBezTo>
                  <a:cubicBezTo>
                    <a:pt x="2506" y="52"/>
                    <a:pt x="1781" y="87"/>
                    <a:pt x="1176" y="5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55"/>
            <p:cNvSpPr/>
            <p:nvPr/>
          </p:nvSpPr>
          <p:spPr>
            <a:xfrm>
              <a:off x="1604225" y="2645350"/>
              <a:ext cx="56175" cy="38275"/>
            </a:xfrm>
            <a:custGeom>
              <a:avLst/>
              <a:gdLst/>
              <a:ahLst/>
              <a:cxnLst/>
              <a:rect l="l" t="t" r="r" b="b"/>
              <a:pathLst>
                <a:path w="2247" h="1531" extrusionOk="0">
                  <a:moveTo>
                    <a:pt x="1003" y="1"/>
                  </a:moveTo>
                  <a:cubicBezTo>
                    <a:pt x="536" y="35"/>
                    <a:pt x="0" y="1"/>
                    <a:pt x="17" y="554"/>
                  </a:cubicBezTo>
                  <a:cubicBezTo>
                    <a:pt x="17" y="1297"/>
                    <a:pt x="640" y="1452"/>
                    <a:pt x="1262" y="1522"/>
                  </a:cubicBezTo>
                  <a:cubicBezTo>
                    <a:pt x="1319" y="1528"/>
                    <a:pt x="1377" y="1531"/>
                    <a:pt x="1434" y="1531"/>
                  </a:cubicBezTo>
                  <a:cubicBezTo>
                    <a:pt x="1857" y="1531"/>
                    <a:pt x="2247" y="1352"/>
                    <a:pt x="2247" y="865"/>
                  </a:cubicBezTo>
                  <a:cubicBezTo>
                    <a:pt x="2247" y="18"/>
                    <a:pt x="1504" y="139"/>
                    <a:pt x="100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55"/>
            <p:cNvSpPr/>
            <p:nvPr/>
          </p:nvSpPr>
          <p:spPr>
            <a:xfrm>
              <a:off x="7045475" y="3384250"/>
              <a:ext cx="47375" cy="53550"/>
            </a:xfrm>
            <a:custGeom>
              <a:avLst/>
              <a:gdLst/>
              <a:ahLst/>
              <a:cxnLst/>
              <a:rect l="l" t="t" r="r" b="b"/>
              <a:pathLst>
                <a:path w="1895" h="2142" extrusionOk="0">
                  <a:moveTo>
                    <a:pt x="416" y="1"/>
                  </a:moveTo>
                  <a:cubicBezTo>
                    <a:pt x="93" y="1"/>
                    <a:pt x="0" y="338"/>
                    <a:pt x="63" y="618"/>
                  </a:cubicBezTo>
                  <a:cubicBezTo>
                    <a:pt x="201" y="1292"/>
                    <a:pt x="339" y="2035"/>
                    <a:pt x="1203" y="2139"/>
                  </a:cubicBezTo>
                  <a:cubicBezTo>
                    <a:pt x="1224" y="2141"/>
                    <a:pt x="1245" y="2142"/>
                    <a:pt x="1265" y="2142"/>
                  </a:cubicBezTo>
                  <a:cubicBezTo>
                    <a:pt x="1645" y="2142"/>
                    <a:pt x="1895" y="1835"/>
                    <a:pt x="1895" y="1327"/>
                  </a:cubicBezTo>
                  <a:cubicBezTo>
                    <a:pt x="1670" y="705"/>
                    <a:pt x="1273" y="169"/>
                    <a:pt x="529" y="13"/>
                  </a:cubicBezTo>
                  <a:cubicBezTo>
                    <a:pt x="489" y="5"/>
                    <a:pt x="451" y="1"/>
                    <a:pt x="41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55"/>
            <p:cNvSpPr/>
            <p:nvPr/>
          </p:nvSpPr>
          <p:spPr>
            <a:xfrm>
              <a:off x="4291500" y="1250400"/>
              <a:ext cx="54900" cy="37900"/>
            </a:xfrm>
            <a:custGeom>
              <a:avLst/>
              <a:gdLst/>
              <a:ahLst/>
              <a:cxnLst/>
              <a:rect l="l" t="t" r="r" b="b"/>
              <a:pathLst>
                <a:path w="2196" h="1516" extrusionOk="0">
                  <a:moveTo>
                    <a:pt x="1013" y="0"/>
                  </a:moveTo>
                  <a:cubicBezTo>
                    <a:pt x="676" y="0"/>
                    <a:pt x="369" y="181"/>
                    <a:pt x="190" y="464"/>
                  </a:cubicBezTo>
                  <a:cubicBezTo>
                    <a:pt x="0" y="706"/>
                    <a:pt x="35" y="1034"/>
                    <a:pt x="259" y="1224"/>
                  </a:cubicBezTo>
                  <a:cubicBezTo>
                    <a:pt x="466" y="1444"/>
                    <a:pt x="678" y="1515"/>
                    <a:pt x="892" y="1515"/>
                  </a:cubicBezTo>
                  <a:cubicBezTo>
                    <a:pt x="1233" y="1515"/>
                    <a:pt x="1579" y="1336"/>
                    <a:pt x="1919" y="1293"/>
                  </a:cubicBezTo>
                  <a:cubicBezTo>
                    <a:pt x="2195" y="567"/>
                    <a:pt x="1901" y="153"/>
                    <a:pt x="1175" y="14"/>
                  </a:cubicBezTo>
                  <a:cubicBezTo>
                    <a:pt x="1121" y="5"/>
                    <a:pt x="1066" y="0"/>
                    <a:pt x="1013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55"/>
            <p:cNvSpPr/>
            <p:nvPr/>
          </p:nvSpPr>
          <p:spPr>
            <a:xfrm>
              <a:off x="6323375" y="3314875"/>
              <a:ext cx="50125" cy="37325"/>
            </a:xfrm>
            <a:custGeom>
              <a:avLst/>
              <a:gdLst/>
              <a:ahLst/>
              <a:cxnLst/>
              <a:rect l="l" t="t" r="r" b="b"/>
              <a:pathLst>
                <a:path w="2005" h="1493" extrusionOk="0">
                  <a:moveTo>
                    <a:pt x="754" y="1"/>
                  </a:moveTo>
                  <a:cubicBezTo>
                    <a:pt x="409" y="1"/>
                    <a:pt x="93" y="129"/>
                    <a:pt x="52" y="542"/>
                  </a:cubicBezTo>
                  <a:cubicBezTo>
                    <a:pt x="0" y="1198"/>
                    <a:pt x="536" y="1371"/>
                    <a:pt x="1106" y="1492"/>
                  </a:cubicBezTo>
                  <a:cubicBezTo>
                    <a:pt x="1504" y="1475"/>
                    <a:pt x="1988" y="1440"/>
                    <a:pt x="1988" y="905"/>
                  </a:cubicBezTo>
                  <a:cubicBezTo>
                    <a:pt x="2005" y="317"/>
                    <a:pt x="1504" y="110"/>
                    <a:pt x="1020" y="23"/>
                  </a:cubicBezTo>
                  <a:cubicBezTo>
                    <a:pt x="932" y="9"/>
                    <a:pt x="842" y="1"/>
                    <a:pt x="75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55"/>
            <p:cNvSpPr/>
            <p:nvPr/>
          </p:nvSpPr>
          <p:spPr>
            <a:xfrm>
              <a:off x="6680225" y="1890750"/>
              <a:ext cx="46075" cy="42200"/>
            </a:xfrm>
            <a:custGeom>
              <a:avLst/>
              <a:gdLst/>
              <a:ahLst/>
              <a:cxnLst/>
              <a:rect l="l" t="t" r="r" b="b"/>
              <a:pathLst>
                <a:path w="1843" h="1688" extrusionOk="0">
                  <a:moveTo>
                    <a:pt x="1376" y="1"/>
                  </a:moveTo>
                  <a:cubicBezTo>
                    <a:pt x="1345" y="1"/>
                    <a:pt x="1312" y="4"/>
                    <a:pt x="1280" y="11"/>
                  </a:cubicBezTo>
                  <a:cubicBezTo>
                    <a:pt x="675" y="29"/>
                    <a:pt x="156" y="478"/>
                    <a:pt x="70" y="1083"/>
                  </a:cubicBezTo>
                  <a:cubicBezTo>
                    <a:pt x="1" y="1446"/>
                    <a:pt x="208" y="1670"/>
                    <a:pt x="675" y="1688"/>
                  </a:cubicBezTo>
                  <a:cubicBezTo>
                    <a:pt x="1193" y="1480"/>
                    <a:pt x="1643" y="1135"/>
                    <a:pt x="1781" y="513"/>
                  </a:cubicBezTo>
                  <a:cubicBezTo>
                    <a:pt x="1843" y="250"/>
                    <a:pt x="1642" y="1"/>
                    <a:pt x="137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55"/>
            <p:cNvSpPr/>
            <p:nvPr/>
          </p:nvSpPr>
          <p:spPr>
            <a:xfrm>
              <a:off x="3550975" y="1955400"/>
              <a:ext cx="53600" cy="126175"/>
            </a:xfrm>
            <a:custGeom>
              <a:avLst/>
              <a:gdLst/>
              <a:ahLst/>
              <a:cxnLst/>
              <a:rect l="l" t="t" r="r" b="b"/>
              <a:pathLst>
                <a:path w="2144" h="5047" extrusionOk="0">
                  <a:moveTo>
                    <a:pt x="1297" y="0"/>
                  </a:moveTo>
                  <a:cubicBezTo>
                    <a:pt x="778" y="0"/>
                    <a:pt x="260" y="363"/>
                    <a:pt x="364" y="795"/>
                  </a:cubicBezTo>
                  <a:cubicBezTo>
                    <a:pt x="640" y="1850"/>
                    <a:pt x="122" y="2731"/>
                    <a:pt x="1" y="3491"/>
                  </a:cubicBezTo>
                  <a:cubicBezTo>
                    <a:pt x="70" y="4338"/>
                    <a:pt x="1" y="5047"/>
                    <a:pt x="951" y="5047"/>
                  </a:cubicBezTo>
                  <a:cubicBezTo>
                    <a:pt x="1781" y="5047"/>
                    <a:pt x="1971" y="4476"/>
                    <a:pt x="2040" y="3785"/>
                  </a:cubicBezTo>
                  <a:cubicBezTo>
                    <a:pt x="2144" y="2748"/>
                    <a:pt x="1642" y="1746"/>
                    <a:pt x="1936" y="692"/>
                  </a:cubicBezTo>
                  <a:cubicBezTo>
                    <a:pt x="2023" y="381"/>
                    <a:pt x="1712" y="0"/>
                    <a:pt x="1297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55"/>
            <p:cNvSpPr/>
            <p:nvPr/>
          </p:nvSpPr>
          <p:spPr>
            <a:xfrm>
              <a:off x="3910000" y="2161475"/>
              <a:ext cx="93775" cy="45400"/>
            </a:xfrm>
            <a:custGeom>
              <a:avLst/>
              <a:gdLst/>
              <a:ahLst/>
              <a:cxnLst/>
              <a:rect l="l" t="t" r="r" b="b"/>
              <a:pathLst>
                <a:path w="3751" h="1816" extrusionOk="0">
                  <a:moveTo>
                    <a:pt x="1383" y="1"/>
                  </a:moveTo>
                  <a:cubicBezTo>
                    <a:pt x="778" y="87"/>
                    <a:pt x="1" y="18"/>
                    <a:pt x="122" y="640"/>
                  </a:cubicBezTo>
                  <a:cubicBezTo>
                    <a:pt x="329" y="1625"/>
                    <a:pt x="1297" y="1815"/>
                    <a:pt x="2195" y="1815"/>
                  </a:cubicBezTo>
                  <a:cubicBezTo>
                    <a:pt x="2835" y="1815"/>
                    <a:pt x="3751" y="1712"/>
                    <a:pt x="3613" y="951"/>
                  </a:cubicBezTo>
                  <a:cubicBezTo>
                    <a:pt x="3466" y="240"/>
                    <a:pt x="2970" y="188"/>
                    <a:pt x="2455" y="188"/>
                  </a:cubicBezTo>
                  <a:cubicBezTo>
                    <a:pt x="2366" y="188"/>
                    <a:pt x="2276" y="189"/>
                    <a:pt x="2187" y="189"/>
                  </a:cubicBezTo>
                  <a:cubicBezTo>
                    <a:pt x="1880" y="189"/>
                    <a:pt x="1588" y="170"/>
                    <a:pt x="138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55"/>
            <p:cNvSpPr/>
            <p:nvPr/>
          </p:nvSpPr>
          <p:spPr>
            <a:xfrm>
              <a:off x="4125600" y="2173875"/>
              <a:ext cx="50575" cy="37600"/>
            </a:xfrm>
            <a:custGeom>
              <a:avLst/>
              <a:gdLst/>
              <a:ahLst/>
              <a:cxnLst/>
              <a:rect l="l" t="t" r="r" b="b"/>
              <a:pathLst>
                <a:path w="2023" h="1504" extrusionOk="0">
                  <a:moveTo>
                    <a:pt x="1294" y="1"/>
                  </a:moveTo>
                  <a:cubicBezTo>
                    <a:pt x="1249" y="1"/>
                    <a:pt x="1204" y="3"/>
                    <a:pt x="1158" y="6"/>
                  </a:cubicBezTo>
                  <a:cubicBezTo>
                    <a:pt x="691" y="144"/>
                    <a:pt x="0" y="109"/>
                    <a:pt x="17" y="904"/>
                  </a:cubicBezTo>
                  <a:cubicBezTo>
                    <a:pt x="17" y="1352"/>
                    <a:pt x="364" y="1503"/>
                    <a:pt x="748" y="1503"/>
                  </a:cubicBezTo>
                  <a:cubicBezTo>
                    <a:pt x="809" y="1503"/>
                    <a:pt x="872" y="1499"/>
                    <a:pt x="933" y="1492"/>
                  </a:cubicBezTo>
                  <a:cubicBezTo>
                    <a:pt x="1486" y="1440"/>
                    <a:pt x="2022" y="1233"/>
                    <a:pt x="2022" y="593"/>
                  </a:cubicBezTo>
                  <a:cubicBezTo>
                    <a:pt x="2022" y="156"/>
                    <a:pt x="1711" y="1"/>
                    <a:pt x="129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55"/>
            <p:cNvSpPr/>
            <p:nvPr/>
          </p:nvSpPr>
          <p:spPr>
            <a:xfrm>
              <a:off x="3415775" y="2038325"/>
              <a:ext cx="44925" cy="38175"/>
            </a:xfrm>
            <a:custGeom>
              <a:avLst/>
              <a:gdLst/>
              <a:ahLst/>
              <a:cxnLst/>
              <a:rect l="l" t="t" r="r" b="b"/>
              <a:pathLst>
                <a:path w="1797" h="1527" extrusionOk="0">
                  <a:moveTo>
                    <a:pt x="812" y="0"/>
                  </a:moveTo>
                  <a:cubicBezTo>
                    <a:pt x="383" y="0"/>
                    <a:pt x="1" y="211"/>
                    <a:pt x="34" y="710"/>
                  </a:cubicBezTo>
                  <a:cubicBezTo>
                    <a:pt x="34" y="1164"/>
                    <a:pt x="400" y="1527"/>
                    <a:pt x="845" y="1527"/>
                  </a:cubicBezTo>
                  <a:cubicBezTo>
                    <a:pt x="874" y="1527"/>
                    <a:pt x="903" y="1525"/>
                    <a:pt x="933" y="1522"/>
                  </a:cubicBezTo>
                  <a:cubicBezTo>
                    <a:pt x="1382" y="1522"/>
                    <a:pt x="1745" y="1315"/>
                    <a:pt x="1797" y="796"/>
                  </a:cubicBezTo>
                  <a:cubicBezTo>
                    <a:pt x="1745" y="226"/>
                    <a:pt x="1330" y="19"/>
                    <a:pt x="864" y="1"/>
                  </a:cubicBezTo>
                  <a:cubicBezTo>
                    <a:pt x="847" y="1"/>
                    <a:pt x="829" y="0"/>
                    <a:pt x="81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3" name="Google Shape;623;p55"/>
          <p:cNvSpPr txBox="1"/>
          <p:nvPr/>
        </p:nvSpPr>
        <p:spPr>
          <a:xfrm flipH="1">
            <a:off x="6125223" y="2658698"/>
            <a:ext cx="2120700" cy="3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2"/>
                </a:solidFill>
                <a:latin typeface="El Messiri"/>
                <a:ea typeface="El Messiri"/>
                <a:cs typeface="El Messiri"/>
                <a:sym typeface="El Messiri"/>
              </a:rPr>
              <a:t>TO</a:t>
            </a:r>
            <a:endParaRPr sz="1800" b="1">
              <a:solidFill>
                <a:schemeClr val="lt2"/>
              </a:solidFill>
              <a:latin typeface="El Messiri"/>
              <a:ea typeface="El Messiri"/>
              <a:cs typeface="El Messiri"/>
              <a:sym typeface="El Messiri"/>
            </a:endParaRPr>
          </a:p>
        </p:txBody>
      </p:sp>
      <p:sp>
        <p:nvSpPr>
          <p:cNvPr id="624" name="Google Shape;624;p55"/>
          <p:cNvSpPr txBox="1"/>
          <p:nvPr/>
        </p:nvSpPr>
        <p:spPr>
          <a:xfrm flipH="1">
            <a:off x="6125226" y="2967247"/>
            <a:ext cx="21207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rPr>
              <a:t> All over the world </a:t>
            </a:r>
            <a:endParaRPr sz="1600">
              <a:solidFill>
                <a:schemeClr val="lt1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625" name="Google Shape;625;p55"/>
          <p:cNvSpPr txBox="1"/>
          <p:nvPr/>
        </p:nvSpPr>
        <p:spPr>
          <a:xfrm flipH="1">
            <a:off x="6125214" y="1717821"/>
            <a:ext cx="2120700" cy="3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BE000"/>
                </a:solidFill>
                <a:latin typeface="El Messiri"/>
                <a:ea typeface="El Messiri"/>
                <a:cs typeface="El Messiri"/>
                <a:sym typeface="El Messiri"/>
              </a:rPr>
              <a:t>FROM</a:t>
            </a:r>
            <a:endParaRPr sz="1800" b="1">
              <a:solidFill>
                <a:srgbClr val="FBE000"/>
              </a:solidFill>
              <a:latin typeface="El Messiri"/>
              <a:ea typeface="El Messiri"/>
              <a:cs typeface="El Messiri"/>
              <a:sym typeface="El Messiri"/>
            </a:endParaRPr>
          </a:p>
        </p:txBody>
      </p:sp>
      <p:sp>
        <p:nvSpPr>
          <p:cNvPr id="626" name="Google Shape;626;p55"/>
          <p:cNvSpPr txBox="1"/>
          <p:nvPr/>
        </p:nvSpPr>
        <p:spPr>
          <a:xfrm flipH="1">
            <a:off x="6125226" y="2026371"/>
            <a:ext cx="21207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rPr>
              <a:t>Hanoi</a:t>
            </a:r>
            <a:endParaRPr sz="1600">
              <a:solidFill>
                <a:schemeClr val="lt1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627" name="Google Shape;627;p55"/>
          <p:cNvSpPr/>
          <p:nvPr/>
        </p:nvSpPr>
        <p:spPr>
          <a:xfrm>
            <a:off x="1496323" y="2294725"/>
            <a:ext cx="245400" cy="2169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8" name="Google Shape;628;p55"/>
          <p:cNvSpPr/>
          <p:nvPr/>
        </p:nvSpPr>
        <p:spPr>
          <a:xfrm>
            <a:off x="2207648" y="3294675"/>
            <a:ext cx="245400" cy="2169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9" name="Google Shape;629;p55"/>
          <p:cNvSpPr/>
          <p:nvPr/>
        </p:nvSpPr>
        <p:spPr>
          <a:xfrm>
            <a:off x="2929274" y="2116275"/>
            <a:ext cx="245400" cy="2490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0" name="Google Shape;630;p55"/>
          <p:cNvSpPr/>
          <p:nvPr/>
        </p:nvSpPr>
        <p:spPr>
          <a:xfrm>
            <a:off x="4702025" y="2690875"/>
            <a:ext cx="245400" cy="2169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631" name="Google Shape;631;p55"/>
          <p:cNvSpPr/>
          <p:nvPr/>
        </p:nvSpPr>
        <p:spPr>
          <a:xfrm>
            <a:off x="4877225" y="2116275"/>
            <a:ext cx="245400" cy="2169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9CB9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632" name="Google Shape;632;p55"/>
          <p:cNvSpPr txBox="1"/>
          <p:nvPr/>
        </p:nvSpPr>
        <p:spPr>
          <a:xfrm>
            <a:off x="6125225" y="1051600"/>
            <a:ext cx="21207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1"/>
                </a:solidFill>
                <a:latin typeface="El Messiri"/>
                <a:ea typeface="El Messiri"/>
                <a:cs typeface="El Messiri"/>
                <a:sym typeface="El Messiri"/>
              </a:rPr>
              <a:t>IN THE FUTURE</a:t>
            </a:r>
            <a:endParaRPr sz="1800" b="1">
              <a:solidFill>
                <a:schemeClr val="lt1"/>
              </a:solidFill>
              <a:latin typeface="El Messiri"/>
              <a:ea typeface="El Messiri"/>
              <a:cs typeface="El Messiri"/>
              <a:sym typeface="El Messi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AA84F"/>
        </a:solidFill>
        <a:effectLst/>
      </p:bgPr>
    </p:bg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56"/>
          <p:cNvSpPr txBox="1">
            <a:spLocks noGrp="1"/>
          </p:cNvSpPr>
          <p:nvPr>
            <p:ph type="title"/>
          </p:nvPr>
        </p:nvSpPr>
        <p:spPr>
          <a:xfrm>
            <a:off x="3552800" y="2422750"/>
            <a:ext cx="1397400" cy="8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FAQ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38" name="Google Shape;638;p56"/>
          <p:cNvSpPr txBox="1">
            <a:spLocks noGrp="1"/>
          </p:cNvSpPr>
          <p:nvPr>
            <p:ph type="title" idx="2"/>
          </p:nvPr>
        </p:nvSpPr>
        <p:spPr>
          <a:xfrm>
            <a:off x="3905300" y="1391025"/>
            <a:ext cx="1044900" cy="92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pic>
        <p:nvPicPr>
          <p:cNvPr id="639" name="Google Shape;639;p56"/>
          <p:cNvPicPr preferRelativeResize="0"/>
          <p:nvPr/>
        </p:nvPicPr>
        <p:blipFill rotWithShape="1">
          <a:blip r:embed="rId3">
            <a:alphaModFix/>
          </a:blip>
          <a:srcRect l="4771" t="7077" r="1296" b="3107"/>
          <a:stretch/>
        </p:blipFill>
        <p:spPr>
          <a:xfrm>
            <a:off x="5560075" y="0"/>
            <a:ext cx="3583925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40" name="Google Shape;640;p56"/>
          <p:cNvCxnSpPr/>
          <p:nvPr/>
        </p:nvCxnSpPr>
        <p:spPr>
          <a:xfrm>
            <a:off x="6058826" y="387107"/>
            <a:ext cx="26244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41" name="Google Shape;641;p56"/>
          <p:cNvSpPr/>
          <p:nvPr/>
        </p:nvSpPr>
        <p:spPr>
          <a:xfrm>
            <a:off x="5684901" y="248350"/>
            <a:ext cx="291900" cy="2775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2" name="Google Shape;642;p56"/>
          <p:cNvSpPr/>
          <p:nvPr/>
        </p:nvSpPr>
        <p:spPr>
          <a:xfrm>
            <a:off x="8765251" y="248350"/>
            <a:ext cx="291900" cy="2775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43" name="Google Shape;643;p56"/>
          <p:cNvCxnSpPr/>
          <p:nvPr/>
        </p:nvCxnSpPr>
        <p:spPr>
          <a:xfrm rot="10800000">
            <a:off x="5684800" y="4756400"/>
            <a:ext cx="3381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8" name="Google Shape;648;p57"/>
          <p:cNvPicPr preferRelativeResize="0"/>
          <p:nvPr/>
        </p:nvPicPr>
        <p:blipFill rotWithShape="1">
          <a:blip r:embed="rId3">
            <a:alphaModFix/>
          </a:blip>
          <a:srcRect l="1127" t="20140" r="15358"/>
          <a:stretch/>
        </p:blipFill>
        <p:spPr>
          <a:xfrm>
            <a:off x="0" y="0"/>
            <a:ext cx="358392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49" name="Google Shape;649;p57"/>
          <p:cNvSpPr txBox="1"/>
          <p:nvPr/>
        </p:nvSpPr>
        <p:spPr>
          <a:xfrm>
            <a:off x="4723050" y="933125"/>
            <a:ext cx="3041400" cy="30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 b="1">
                <a:solidFill>
                  <a:schemeClr val="dk2"/>
                </a:solidFill>
                <a:latin typeface="El Messiri"/>
                <a:ea typeface="El Messiri"/>
                <a:cs typeface="El Messiri"/>
                <a:sym typeface="El Messiri"/>
              </a:rPr>
              <a:t>THANKS</a:t>
            </a:r>
            <a:r>
              <a:rPr lang="en" sz="3400" b="1">
                <a:solidFill>
                  <a:schemeClr val="lt1"/>
                </a:solidFill>
                <a:latin typeface="El Messiri"/>
                <a:ea typeface="El Messiri"/>
                <a:cs typeface="El Messiri"/>
                <a:sym typeface="El Messiri"/>
              </a:rPr>
              <a:t> FOR YOUR </a:t>
            </a:r>
            <a:r>
              <a:rPr lang="en" sz="3400" b="1">
                <a:solidFill>
                  <a:schemeClr val="dk2"/>
                </a:solidFill>
                <a:latin typeface="El Messiri"/>
                <a:ea typeface="El Messiri"/>
                <a:cs typeface="El Messiri"/>
                <a:sym typeface="El Messiri"/>
              </a:rPr>
              <a:t>WATCHING</a:t>
            </a:r>
            <a:r>
              <a:rPr lang="en" sz="3400" b="1">
                <a:solidFill>
                  <a:schemeClr val="lt1"/>
                </a:solidFill>
                <a:latin typeface="El Messiri"/>
                <a:ea typeface="El Messiri"/>
                <a:cs typeface="El Messiri"/>
                <a:sym typeface="El Messiri"/>
              </a:rPr>
              <a:t> AND </a:t>
            </a:r>
            <a:r>
              <a:rPr lang="en" sz="3400" b="1">
                <a:solidFill>
                  <a:schemeClr val="dk2"/>
                </a:solidFill>
                <a:latin typeface="El Messiri"/>
                <a:ea typeface="El Messiri"/>
                <a:cs typeface="El Messiri"/>
                <a:sym typeface="El Messiri"/>
              </a:rPr>
              <a:t>LISTENING.</a:t>
            </a:r>
            <a:endParaRPr sz="3400" b="1">
              <a:solidFill>
                <a:schemeClr val="dk2"/>
              </a:solidFill>
              <a:latin typeface="El Messiri"/>
              <a:ea typeface="El Messiri"/>
              <a:cs typeface="El Messiri"/>
              <a:sym typeface="El Messi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AA84F"/>
        </a:solidFill>
        <a:effectLst/>
      </p:bgPr>
    </p:bg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8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TABLE OF CONTENTS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33" name="Google Shape;333;p38"/>
          <p:cNvSpPr txBox="1">
            <a:spLocks noGrp="1"/>
          </p:cNvSpPr>
          <p:nvPr>
            <p:ph type="title" idx="2"/>
          </p:nvPr>
        </p:nvSpPr>
        <p:spPr>
          <a:xfrm>
            <a:off x="713251" y="1829050"/>
            <a:ext cx="2447100" cy="44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INTRODUCTION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34" name="Google Shape;334;p38"/>
          <p:cNvSpPr txBox="1">
            <a:spLocks noGrp="1"/>
          </p:cNvSpPr>
          <p:nvPr>
            <p:ph type="title" idx="3"/>
          </p:nvPr>
        </p:nvSpPr>
        <p:spPr>
          <a:xfrm>
            <a:off x="713251" y="1342431"/>
            <a:ext cx="751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35" name="Google Shape;335;p38"/>
          <p:cNvSpPr txBox="1">
            <a:spLocks noGrp="1"/>
          </p:cNvSpPr>
          <p:nvPr>
            <p:ph type="title" idx="4"/>
          </p:nvPr>
        </p:nvSpPr>
        <p:spPr>
          <a:xfrm>
            <a:off x="3348463" y="1829050"/>
            <a:ext cx="2447100" cy="44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PROJECT PLAN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36" name="Google Shape;336;p38"/>
          <p:cNvSpPr txBox="1">
            <a:spLocks noGrp="1"/>
          </p:cNvSpPr>
          <p:nvPr>
            <p:ph type="title" idx="6"/>
          </p:nvPr>
        </p:nvSpPr>
        <p:spPr>
          <a:xfrm>
            <a:off x="3348461" y="1342431"/>
            <a:ext cx="751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37" name="Google Shape;337;p38"/>
          <p:cNvSpPr txBox="1">
            <a:spLocks noGrp="1"/>
          </p:cNvSpPr>
          <p:nvPr>
            <p:ph type="title" idx="7"/>
          </p:nvPr>
        </p:nvSpPr>
        <p:spPr>
          <a:xfrm>
            <a:off x="5983650" y="1829050"/>
            <a:ext cx="2447100" cy="44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PROJECT IMPLEMENTATION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38" name="Google Shape;338;p38"/>
          <p:cNvSpPr txBox="1">
            <a:spLocks noGrp="1"/>
          </p:cNvSpPr>
          <p:nvPr>
            <p:ph type="title" idx="9"/>
          </p:nvPr>
        </p:nvSpPr>
        <p:spPr>
          <a:xfrm>
            <a:off x="5983647" y="1342431"/>
            <a:ext cx="751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339" name="Google Shape;339;p38"/>
          <p:cNvSpPr txBox="1">
            <a:spLocks noGrp="1"/>
          </p:cNvSpPr>
          <p:nvPr>
            <p:ph type="title" idx="13"/>
          </p:nvPr>
        </p:nvSpPr>
        <p:spPr>
          <a:xfrm>
            <a:off x="713251" y="3517950"/>
            <a:ext cx="2447100" cy="44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ACHIEVEMENT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40" name="Google Shape;340;p38"/>
          <p:cNvSpPr txBox="1">
            <a:spLocks noGrp="1"/>
          </p:cNvSpPr>
          <p:nvPr>
            <p:ph type="title" idx="15"/>
          </p:nvPr>
        </p:nvSpPr>
        <p:spPr>
          <a:xfrm>
            <a:off x="713251" y="3028768"/>
            <a:ext cx="751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341" name="Google Shape;341;p38"/>
          <p:cNvSpPr txBox="1">
            <a:spLocks noGrp="1"/>
          </p:cNvSpPr>
          <p:nvPr>
            <p:ph type="title" idx="16"/>
          </p:nvPr>
        </p:nvSpPr>
        <p:spPr>
          <a:xfrm>
            <a:off x="3348463" y="3517950"/>
            <a:ext cx="2447100" cy="44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ORIENTED DEVELOPMENT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42" name="Google Shape;342;p38"/>
          <p:cNvSpPr txBox="1">
            <a:spLocks noGrp="1"/>
          </p:cNvSpPr>
          <p:nvPr>
            <p:ph type="title" idx="18"/>
          </p:nvPr>
        </p:nvSpPr>
        <p:spPr>
          <a:xfrm>
            <a:off x="3348461" y="3028768"/>
            <a:ext cx="751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343" name="Google Shape;343;p38"/>
          <p:cNvSpPr txBox="1">
            <a:spLocks noGrp="1"/>
          </p:cNvSpPr>
          <p:nvPr>
            <p:ph type="title" idx="19"/>
          </p:nvPr>
        </p:nvSpPr>
        <p:spPr>
          <a:xfrm>
            <a:off x="5983649" y="3517950"/>
            <a:ext cx="2447100" cy="44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FAQ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44" name="Google Shape;344;p38"/>
          <p:cNvSpPr txBox="1">
            <a:spLocks noGrp="1"/>
          </p:cNvSpPr>
          <p:nvPr>
            <p:ph type="title" idx="21"/>
          </p:nvPr>
        </p:nvSpPr>
        <p:spPr>
          <a:xfrm>
            <a:off x="5983647" y="3028768"/>
            <a:ext cx="751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pic>
        <p:nvPicPr>
          <p:cNvPr id="345" name="Google Shape;345;p38"/>
          <p:cNvPicPr preferRelativeResize="0"/>
          <p:nvPr/>
        </p:nvPicPr>
        <p:blipFill rotWithShape="1">
          <a:blip r:embed="rId3">
            <a:alphaModFix/>
          </a:blip>
          <a:srcRect l="-1695" t="-968" r="-1685" b="-978"/>
          <a:stretch/>
        </p:blipFill>
        <p:spPr>
          <a:xfrm rot="-9900004">
            <a:off x="7815271" y="3966453"/>
            <a:ext cx="1230911" cy="1035397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38"/>
          <p:cNvPicPr preferRelativeResize="0"/>
          <p:nvPr/>
        </p:nvPicPr>
        <p:blipFill rotWithShape="1">
          <a:blip r:embed="rId4">
            <a:alphaModFix/>
          </a:blip>
          <a:srcRect l="-3648" t="-2007" r="-3659" b="-2007"/>
          <a:stretch/>
        </p:blipFill>
        <p:spPr>
          <a:xfrm>
            <a:off x="8309125" y="3040825"/>
            <a:ext cx="850075" cy="922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38"/>
          <p:cNvPicPr preferRelativeResize="0"/>
          <p:nvPr/>
        </p:nvPicPr>
        <p:blipFill rotWithShape="1">
          <a:blip r:embed="rId5">
            <a:alphaModFix/>
          </a:blip>
          <a:srcRect l="-3101" t="-3544" r="-3101" b="-3544"/>
          <a:stretch/>
        </p:blipFill>
        <p:spPr>
          <a:xfrm rot="-725426">
            <a:off x="7331267" y="3646537"/>
            <a:ext cx="820440" cy="57546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38"/>
          <p:cNvPicPr preferRelativeResize="0"/>
          <p:nvPr/>
        </p:nvPicPr>
        <p:blipFill rotWithShape="1">
          <a:blip r:embed="rId6">
            <a:alphaModFix/>
          </a:blip>
          <a:srcRect l="-6677" t="-4538" r="-6688" b="-4548"/>
          <a:stretch/>
        </p:blipFill>
        <p:spPr>
          <a:xfrm>
            <a:off x="7357198" y="2960185"/>
            <a:ext cx="1029025" cy="7098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AA84F"/>
        </a:solidFill>
        <a:effectLst/>
      </p:bgPr>
    </p:bg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39"/>
          <p:cNvSpPr txBox="1">
            <a:spLocks noGrp="1"/>
          </p:cNvSpPr>
          <p:nvPr>
            <p:ph type="title"/>
          </p:nvPr>
        </p:nvSpPr>
        <p:spPr>
          <a:xfrm>
            <a:off x="3884575" y="2128425"/>
            <a:ext cx="4230000" cy="12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INTRODUCTION</a:t>
            </a:r>
            <a:endParaRPr/>
          </a:p>
        </p:txBody>
      </p:sp>
      <p:sp>
        <p:nvSpPr>
          <p:cNvPr id="354" name="Google Shape;354;p39"/>
          <p:cNvSpPr txBox="1">
            <a:spLocks noGrp="1"/>
          </p:cNvSpPr>
          <p:nvPr>
            <p:ph type="title" idx="2"/>
          </p:nvPr>
        </p:nvSpPr>
        <p:spPr>
          <a:xfrm>
            <a:off x="3884575" y="1391025"/>
            <a:ext cx="1044900" cy="92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pic>
        <p:nvPicPr>
          <p:cNvPr id="355" name="Google Shape;355;p39"/>
          <p:cNvPicPr preferRelativeResize="0"/>
          <p:nvPr/>
        </p:nvPicPr>
        <p:blipFill rotWithShape="1">
          <a:blip r:embed="rId3">
            <a:alphaModFix/>
          </a:blip>
          <a:srcRect t="2189" b="2189"/>
          <a:stretch/>
        </p:blipFill>
        <p:spPr>
          <a:xfrm>
            <a:off x="0" y="0"/>
            <a:ext cx="3583925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6" name="Google Shape;356;p39"/>
          <p:cNvCxnSpPr/>
          <p:nvPr/>
        </p:nvCxnSpPr>
        <p:spPr>
          <a:xfrm rot="10800000">
            <a:off x="480363" y="387107"/>
            <a:ext cx="26244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7" name="Google Shape;357;p39"/>
          <p:cNvSpPr/>
          <p:nvPr/>
        </p:nvSpPr>
        <p:spPr>
          <a:xfrm flipH="1">
            <a:off x="3186788" y="248350"/>
            <a:ext cx="291900" cy="2775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p39"/>
          <p:cNvSpPr/>
          <p:nvPr/>
        </p:nvSpPr>
        <p:spPr>
          <a:xfrm flipH="1">
            <a:off x="106438" y="248350"/>
            <a:ext cx="291900" cy="2775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59" name="Google Shape;359;p39"/>
          <p:cNvCxnSpPr/>
          <p:nvPr/>
        </p:nvCxnSpPr>
        <p:spPr>
          <a:xfrm>
            <a:off x="97788" y="4756400"/>
            <a:ext cx="3381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40"/>
          <p:cNvSpPr txBox="1">
            <a:spLocks noGrp="1"/>
          </p:cNvSpPr>
          <p:nvPr>
            <p:ph type="title"/>
          </p:nvPr>
        </p:nvSpPr>
        <p:spPr>
          <a:xfrm>
            <a:off x="1599000" y="1092150"/>
            <a:ext cx="3667800" cy="147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OUR</a:t>
            </a:r>
            <a:r>
              <a:rPr lang="en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365" name="Google Shape;365;p40"/>
          <p:cNvSpPr txBox="1">
            <a:spLocks noGrp="1"/>
          </p:cNvSpPr>
          <p:nvPr>
            <p:ph type="subTitle" idx="1"/>
          </p:nvPr>
        </p:nvSpPr>
        <p:spPr>
          <a:xfrm>
            <a:off x="371400" y="2571750"/>
            <a:ext cx="4895400" cy="197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/>
              <a:t>The restaurant chain management project aim to develop a centralized management system for a restaurant chain located in Hanoi. This system will include both web and mobile platforms, streamlining operational processes, order management, delivery services, and customer experience.</a:t>
            </a:r>
            <a:endParaRPr sz="1300" dirty="0"/>
          </a:p>
        </p:txBody>
      </p:sp>
      <p:pic>
        <p:nvPicPr>
          <p:cNvPr id="366" name="Google Shape;36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33424" y="1105875"/>
            <a:ext cx="2861025" cy="265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AA84F"/>
        </a:solidFill>
        <a:effectLst/>
      </p:bgPr>
    </p:bg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4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GOALS AND OBJECTIVES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72" name="Google Shape;372;p41"/>
          <p:cNvSpPr txBox="1">
            <a:spLocks noGrp="1"/>
          </p:cNvSpPr>
          <p:nvPr>
            <p:ph type="body" idx="1"/>
          </p:nvPr>
        </p:nvSpPr>
        <p:spPr>
          <a:xfrm>
            <a:off x="713225" y="1187600"/>
            <a:ext cx="77175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goals and primary objectives are to build a robust and user-friendly system that enhances operational efficiency, improves customer satisfaction, and supports scalable growth</a:t>
            </a:r>
            <a:r>
              <a:rPr lang="en">
                <a:solidFill>
                  <a:schemeClr val="lt1"/>
                </a:solidFill>
              </a:rPr>
              <a:t>: 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AutoNum type="arabicPeriod"/>
            </a:pPr>
            <a:r>
              <a:rPr lang="en"/>
              <a:t>Streamline Operations Across Branches</a:t>
            </a:r>
            <a:endParaRPr>
              <a:solidFill>
                <a:schemeClr val="lt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AutoNum type="arabicPeriod"/>
            </a:pPr>
            <a:r>
              <a:rPr lang="en"/>
              <a:t>Enhance Order and Delivery Management</a:t>
            </a:r>
            <a:endParaRPr>
              <a:solidFill>
                <a:schemeClr val="lt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AutoNum type="arabicPeriod"/>
            </a:pPr>
            <a:r>
              <a:rPr lang="en"/>
              <a:t>Improve Customer Experience</a:t>
            </a:r>
            <a:endParaRPr>
              <a:solidFill>
                <a:schemeClr val="lt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AutoNum type="arabicPeriod"/>
            </a:pPr>
            <a:r>
              <a:rPr lang="en"/>
              <a:t>Data-driven Insights for Better Decision-making</a:t>
            </a:r>
            <a:endParaRPr>
              <a:solidFill>
                <a:schemeClr val="lt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AutoNum type="arabicPeriod"/>
            </a:pPr>
            <a:r>
              <a:rPr lang="en"/>
              <a:t>Optimize Resource Allocation</a:t>
            </a:r>
            <a:endParaRPr>
              <a:solidFill>
                <a:schemeClr val="lt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AutoNum type="arabicPeriod"/>
            </a:pPr>
            <a:r>
              <a:rPr lang="en"/>
              <a:t>Scalable Design for Future Expansion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 achieving these objectives, the FoodSou Restaurant Chain Management Project aims to establish a competitive advantage, ensuring high-quality service, operational excellence, and a seamless experience for both customers and staff across all locations.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AA84F"/>
        </a:solidFill>
        <a:effectLst/>
      </p:bgPr>
    </p:bg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42"/>
          <p:cNvSpPr txBox="1">
            <a:spLocks noGrp="1"/>
          </p:cNvSpPr>
          <p:nvPr>
            <p:ph type="title"/>
          </p:nvPr>
        </p:nvSpPr>
        <p:spPr>
          <a:xfrm>
            <a:off x="2626525" y="1411850"/>
            <a:ext cx="5447100" cy="65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PROBLEM &amp;</a:t>
            </a:r>
            <a:r>
              <a:rPr lang="en"/>
              <a:t> SOLUTION</a:t>
            </a:r>
            <a:endParaRPr/>
          </a:p>
        </p:txBody>
      </p:sp>
      <p:sp>
        <p:nvSpPr>
          <p:cNvPr id="378" name="Google Shape;378;p42"/>
          <p:cNvSpPr txBox="1">
            <a:spLocks noGrp="1"/>
          </p:cNvSpPr>
          <p:nvPr>
            <p:ph type="title" idx="2"/>
          </p:nvPr>
        </p:nvSpPr>
        <p:spPr>
          <a:xfrm>
            <a:off x="1581620" y="1341842"/>
            <a:ext cx="1044900" cy="92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pic>
        <p:nvPicPr>
          <p:cNvPr id="379" name="Google Shape;379;p42"/>
          <p:cNvPicPr preferRelativeResize="0"/>
          <p:nvPr/>
        </p:nvPicPr>
        <p:blipFill rotWithShape="1">
          <a:blip r:embed="rId3">
            <a:alphaModFix/>
          </a:blip>
          <a:srcRect t="43875" b="21116"/>
          <a:stretch/>
        </p:blipFill>
        <p:spPr>
          <a:xfrm>
            <a:off x="0" y="3009450"/>
            <a:ext cx="9144000" cy="21340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0" name="Google Shape;380;p42"/>
          <p:cNvCxnSpPr/>
          <p:nvPr/>
        </p:nvCxnSpPr>
        <p:spPr>
          <a:xfrm>
            <a:off x="723475" y="4756400"/>
            <a:ext cx="7716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AA84F"/>
        </a:solidFill>
        <a:effectLst/>
      </p:bgPr>
    </p:bg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43"/>
          <p:cNvSpPr txBox="1">
            <a:spLocks noGrp="1"/>
          </p:cNvSpPr>
          <p:nvPr>
            <p:ph type="body" idx="1"/>
          </p:nvPr>
        </p:nvSpPr>
        <p:spPr>
          <a:xfrm>
            <a:off x="713250" y="2071000"/>
            <a:ext cx="3622800" cy="143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When working on a project, identifying problems and proposing solutions is crucial for its success.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" name="Google Shape;386;p43"/>
          <p:cNvSpPr txBox="1">
            <a:spLocks noGrp="1"/>
          </p:cNvSpPr>
          <p:nvPr>
            <p:ph type="body" idx="2"/>
          </p:nvPr>
        </p:nvSpPr>
        <p:spPr>
          <a:xfrm>
            <a:off x="4807850" y="1489375"/>
            <a:ext cx="3622800" cy="27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</a:pPr>
            <a:r>
              <a:rPr lang="en" sz="1100" b="1"/>
              <a:t>Define the problem</a:t>
            </a:r>
            <a:r>
              <a:rPr lang="en" sz="1100"/>
              <a:t>: Clearly define the issue and put it in context. </a:t>
            </a:r>
            <a:endParaRPr sz="1100"/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</a:pPr>
            <a:r>
              <a:rPr lang="en" sz="1100" b="1"/>
              <a:t>Analyze the problem</a:t>
            </a:r>
            <a:r>
              <a:rPr lang="en" sz="1100"/>
              <a:t>: Understand the issues that need to be addressed. </a:t>
            </a:r>
            <a:endParaRPr sz="1100"/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</a:pPr>
            <a:r>
              <a:rPr lang="en" sz="1100" b="1"/>
              <a:t>Determine criteria</a:t>
            </a:r>
            <a:r>
              <a:rPr lang="en" sz="1100"/>
              <a:t>: Consider what makes an optimal solution. </a:t>
            </a:r>
            <a:endParaRPr sz="1100"/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</a:pPr>
            <a:r>
              <a:rPr lang="en" sz="1100" b="1"/>
              <a:t>Propose solutions</a:t>
            </a:r>
            <a:r>
              <a:rPr lang="en" sz="1100"/>
              <a:t>: Brainstorm and test potential solutions. </a:t>
            </a:r>
            <a:endParaRPr sz="1100"/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</a:pPr>
            <a:r>
              <a:rPr lang="en" sz="1100" b="1"/>
              <a:t>Evaluate solutions</a:t>
            </a:r>
            <a:r>
              <a:rPr lang="en" sz="1100"/>
              <a:t>: Consider the proposed solutions and select one. </a:t>
            </a:r>
            <a:endParaRPr sz="1100"/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</a:pPr>
            <a:r>
              <a:rPr lang="en" sz="1100" b="1"/>
              <a:t>Implement the solution</a:t>
            </a:r>
            <a:r>
              <a:rPr lang="en" sz="1100"/>
              <a:t>: Suggest strategies to put the solution into action. </a:t>
            </a:r>
            <a:endParaRPr sz="1100"/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</a:pPr>
            <a:r>
              <a:rPr lang="en" sz="1100" b="1"/>
              <a:t>Monitor results</a:t>
            </a:r>
            <a:r>
              <a:rPr lang="en" sz="1100"/>
              <a:t>: Track the results to improve performance.</a:t>
            </a:r>
            <a:endParaRPr sz="1100"/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" name="Google Shape;387;p43"/>
          <p:cNvSpPr txBox="1">
            <a:spLocks noGrp="1"/>
          </p:cNvSpPr>
          <p:nvPr>
            <p:ph type="title"/>
          </p:nvPr>
        </p:nvSpPr>
        <p:spPr>
          <a:xfrm>
            <a:off x="713250" y="757943"/>
            <a:ext cx="3622800" cy="57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</a:t>
            </a:r>
            <a:endParaRPr/>
          </a:p>
        </p:txBody>
      </p:sp>
      <p:sp>
        <p:nvSpPr>
          <p:cNvPr id="388" name="Google Shape;388;p43"/>
          <p:cNvSpPr txBox="1">
            <a:spLocks noGrp="1"/>
          </p:cNvSpPr>
          <p:nvPr>
            <p:ph type="title" idx="3"/>
          </p:nvPr>
        </p:nvSpPr>
        <p:spPr>
          <a:xfrm>
            <a:off x="4807850" y="757943"/>
            <a:ext cx="3622800" cy="57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AA84F"/>
        </a:solidFill>
        <a:effectLst/>
      </p:bgPr>
    </p:bg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44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REQUIREMENTS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94" name="Google Shape;394;p44"/>
          <p:cNvSpPr txBox="1">
            <a:spLocks noGrp="1"/>
          </p:cNvSpPr>
          <p:nvPr>
            <p:ph type="title" idx="2"/>
          </p:nvPr>
        </p:nvSpPr>
        <p:spPr>
          <a:xfrm>
            <a:off x="713200" y="2140888"/>
            <a:ext cx="2231100" cy="39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FUNCTIONAL</a:t>
            </a:r>
            <a:endParaRPr/>
          </a:p>
        </p:txBody>
      </p:sp>
      <p:sp>
        <p:nvSpPr>
          <p:cNvPr id="395" name="Google Shape;395;p44"/>
          <p:cNvSpPr txBox="1">
            <a:spLocks noGrp="1"/>
          </p:cNvSpPr>
          <p:nvPr>
            <p:ph type="subTitle" idx="1"/>
          </p:nvPr>
        </p:nvSpPr>
        <p:spPr>
          <a:xfrm>
            <a:off x="713200" y="2449421"/>
            <a:ext cx="2231100" cy="113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</a:pPr>
            <a:r>
              <a:rPr lang="en" sz="1100" b="1"/>
              <a:t>User Management</a:t>
            </a:r>
            <a:endParaRPr sz="1100"/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</a:pPr>
            <a:r>
              <a:rPr lang="en" sz="1100" b="1"/>
              <a:t>Reservation System</a:t>
            </a:r>
            <a:endParaRPr sz="1100"/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</a:pPr>
            <a:r>
              <a:rPr lang="en" sz="1100" b="1"/>
              <a:t>Order Management</a:t>
            </a:r>
            <a:endParaRPr sz="1100"/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</a:pPr>
            <a:r>
              <a:rPr lang="en" sz="1100" b="1"/>
              <a:t>Payment Processing</a:t>
            </a:r>
            <a:endParaRPr sz="1100"/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</a:pPr>
            <a:r>
              <a:rPr lang="en" sz="1100" b="1"/>
              <a:t>Inventory Management</a:t>
            </a:r>
            <a:endParaRPr sz="1100"/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" name="Google Shape;396;p44"/>
          <p:cNvSpPr txBox="1">
            <a:spLocks noGrp="1"/>
          </p:cNvSpPr>
          <p:nvPr>
            <p:ph type="title" idx="3"/>
          </p:nvPr>
        </p:nvSpPr>
        <p:spPr>
          <a:xfrm>
            <a:off x="3456446" y="2140888"/>
            <a:ext cx="2231100" cy="39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NON-FUNCTIONAL</a:t>
            </a:r>
            <a:endParaRPr/>
          </a:p>
        </p:txBody>
      </p:sp>
      <p:sp>
        <p:nvSpPr>
          <p:cNvPr id="397" name="Google Shape;397;p44"/>
          <p:cNvSpPr txBox="1">
            <a:spLocks noGrp="1"/>
          </p:cNvSpPr>
          <p:nvPr>
            <p:ph type="subTitle" idx="4"/>
          </p:nvPr>
        </p:nvSpPr>
        <p:spPr>
          <a:xfrm>
            <a:off x="3456446" y="2449437"/>
            <a:ext cx="2231100" cy="86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</a:pPr>
            <a:r>
              <a:rPr lang="en" sz="1100" b="1"/>
              <a:t>Performance</a:t>
            </a:r>
            <a:endParaRPr sz="1100"/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</a:pPr>
            <a:r>
              <a:rPr lang="en" sz="1100" b="1"/>
              <a:t>Usability</a:t>
            </a:r>
            <a:endParaRPr sz="1100"/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</a:pPr>
            <a:r>
              <a:rPr lang="en" sz="1100" b="1"/>
              <a:t>Security</a:t>
            </a:r>
            <a:endParaRPr sz="1100"/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</a:pPr>
            <a:r>
              <a:rPr lang="en" sz="1100" b="1"/>
              <a:t>Scalability</a:t>
            </a:r>
            <a:endParaRPr sz="1100"/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</a:pPr>
            <a:r>
              <a:rPr lang="en" sz="1100" b="1"/>
              <a:t>Reliability</a:t>
            </a:r>
            <a:endParaRPr sz="1100"/>
          </a:p>
          <a:p>
            <a:pPr marL="0" lvl="0" indent="0" algn="ctr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398" name="Google Shape;398;p44"/>
          <p:cNvSpPr txBox="1">
            <a:spLocks noGrp="1"/>
          </p:cNvSpPr>
          <p:nvPr>
            <p:ph type="title" idx="5"/>
          </p:nvPr>
        </p:nvSpPr>
        <p:spPr>
          <a:xfrm>
            <a:off x="6199705" y="2140888"/>
            <a:ext cx="2231100" cy="39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TECHNICAL</a:t>
            </a:r>
            <a:endParaRPr/>
          </a:p>
        </p:txBody>
      </p:sp>
      <p:sp>
        <p:nvSpPr>
          <p:cNvPr id="399" name="Google Shape;399;p44"/>
          <p:cNvSpPr txBox="1">
            <a:spLocks noGrp="1"/>
          </p:cNvSpPr>
          <p:nvPr>
            <p:ph type="subTitle" idx="6"/>
          </p:nvPr>
        </p:nvSpPr>
        <p:spPr>
          <a:xfrm>
            <a:off x="6199705" y="2449437"/>
            <a:ext cx="2231100" cy="86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</a:pPr>
            <a:r>
              <a:rPr lang="en" sz="1100" b="1"/>
              <a:t>Front-End Technologies</a:t>
            </a:r>
            <a:endParaRPr sz="1100"/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</a:pPr>
            <a:r>
              <a:rPr lang="en" sz="1100" b="1"/>
              <a:t>Back-End Technologies</a:t>
            </a:r>
            <a:endParaRPr sz="1100"/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</a:pPr>
            <a:r>
              <a:rPr lang="en" sz="1100" b="1"/>
              <a:t>Database</a:t>
            </a:r>
            <a:endParaRPr sz="1100"/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</a:pPr>
            <a:r>
              <a:rPr lang="en" sz="1100" b="1"/>
              <a:t>Hosting</a:t>
            </a:r>
            <a:endParaRPr sz="110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400" name="Google Shape;400;p44"/>
          <p:cNvSpPr/>
          <p:nvPr/>
        </p:nvSpPr>
        <p:spPr>
          <a:xfrm>
            <a:off x="1588813" y="1777231"/>
            <a:ext cx="479875" cy="337650"/>
          </a:xfrm>
          <a:custGeom>
            <a:avLst/>
            <a:gdLst/>
            <a:ahLst/>
            <a:cxnLst/>
            <a:rect l="l" t="t" r="r" b="b"/>
            <a:pathLst>
              <a:path w="19195" h="13506" extrusionOk="0">
                <a:moveTo>
                  <a:pt x="12542" y="529"/>
                </a:moveTo>
                <a:cubicBezTo>
                  <a:pt x="12556" y="529"/>
                  <a:pt x="12571" y="530"/>
                  <a:pt x="12586" y="532"/>
                </a:cubicBezTo>
                <a:cubicBezTo>
                  <a:pt x="12926" y="574"/>
                  <a:pt x="13021" y="1021"/>
                  <a:pt x="12729" y="1197"/>
                </a:cubicBezTo>
                <a:cubicBezTo>
                  <a:pt x="12574" y="1292"/>
                  <a:pt x="12547" y="1507"/>
                  <a:pt x="12679" y="1635"/>
                </a:cubicBezTo>
                <a:lnTo>
                  <a:pt x="12702" y="1662"/>
                </a:lnTo>
                <a:cubicBezTo>
                  <a:pt x="12757" y="1717"/>
                  <a:pt x="12829" y="1744"/>
                  <a:pt x="12900" y="1744"/>
                </a:cubicBezTo>
                <a:cubicBezTo>
                  <a:pt x="12995" y="1744"/>
                  <a:pt x="13088" y="1697"/>
                  <a:pt x="13141" y="1608"/>
                </a:cubicBezTo>
                <a:cubicBezTo>
                  <a:pt x="13212" y="1491"/>
                  <a:pt x="13327" y="1438"/>
                  <a:pt x="13441" y="1438"/>
                </a:cubicBezTo>
                <a:cubicBezTo>
                  <a:pt x="13609" y="1438"/>
                  <a:pt x="13775" y="1553"/>
                  <a:pt x="13800" y="1752"/>
                </a:cubicBezTo>
                <a:cubicBezTo>
                  <a:pt x="13827" y="1986"/>
                  <a:pt x="13639" y="2152"/>
                  <a:pt x="13443" y="2152"/>
                </a:cubicBezTo>
                <a:cubicBezTo>
                  <a:pt x="13356" y="2152"/>
                  <a:pt x="13267" y="2120"/>
                  <a:pt x="13194" y="2047"/>
                </a:cubicBezTo>
                <a:cubicBezTo>
                  <a:pt x="13139" y="1992"/>
                  <a:pt x="13067" y="1964"/>
                  <a:pt x="12995" y="1964"/>
                </a:cubicBezTo>
                <a:cubicBezTo>
                  <a:pt x="12922" y="1964"/>
                  <a:pt x="12850" y="1992"/>
                  <a:pt x="12795" y="2047"/>
                </a:cubicBezTo>
                <a:lnTo>
                  <a:pt x="12336" y="2506"/>
                </a:lnTo>
                <a:cubicBezTo>
                  <a:pt x="12216" y="2327"/>
                  <a:pt x="12064" y="2175"/>
                  <a:pt x="11885" y="2056"/>
                </a:cubicBezTo>
                <a:lnTo>
                  <a:pt x="12347" y="1591"/>
                </a:lnTo>
                <a:cubicBezTo>
                  <a:pt x="12467" y="1471"/>
                  <a:pt x="12458" y="1277"/>
                  <a:pt x="12324" y="1173"/>
                </a:cubicBezTo>
                <a:cubicBezTo>
                  <a:pt x="12312" y="1164"/>
                  <a:pt x="12303" y="1155"/>
                  <a:pt x="12294" y="1143"/>
                </a:cubicBezTo>
                <a:cubicBezTo>
                  <a:pt x="12060" y="915"/>
                  <a:pt x="12229" y="529"/>
                  <a:pt x="12542" y="529"/>
                </a:cubicBezTo>
                <a:close/>
                <a:moveTo>
                  <a:pt x="6320" y="3404"/>
                </a:moveTo>
                <a:cubicBezTo>
                  <a:pt x="6672" y="3404"/>
                  <a:pt x="6955" y="3692"/>
                  <a:pt x="6958" y="4045"/>
                </a:cubicBezTo>
                <a:lnTo>
                  <a:pt x="6958" y="4260"/>
                </a:lnTo>
                <a:lnTo>
                  <a:pt x="6741" y="4260"/>
                </a:lnTo>
                <a:cubicBezTo>
                  <a:pt x="6386" y="4260"/>
                  <a:pt x="6099" y="3971"/>
                  <a:pt x="6099" y="3619"/>
                </a:cubicBezTo>
                <a:lnTo>
                  <a:pt x="6099" y="3404"/>
                </a:lnTo>
                <a:lnTo>
                  <a:pt x="6314" y="3404"/>
                </a:lnTo>
                <a:cubicBezTo>
                  <a:pt x="6316" y="3404"/>
                  <a:pt x="6318" y="3404"/>
                  <a:pt x="6320" y="3404"/>
                </a:cubicBezTo>
                <a:close/>
                <a:moveTo>
                  <a:pt x="8196" y="3401"/>
                </a:moveTo>
                <a:lnTo>
                  <a:pt x="8196" y="3404"/>
                </a:lnTo>
                <a:lnTo>
                  <a:pt x="8411" y="3404"/>
                </a:lnTo>
                <a:lnTo>
                  <a:pt x="8411" y="3619"/>
                </a:lnTo>
                <a:cubicBezTo>
                  <a:pt x="8411" y="3971"/>
                  <a:pt x="8124" y="4260"/>
                  <a:pt x="7770" y="4260"/>
                </a:cubicBezTo>
                <a:lnTo>
                  <a:pt x="7555" y="4260"/>
                </a:lnTo>
                <a:lnTo>
                  <a:pt x="7555" y="4045"/>
                </a:lnTo>
                <a:cubicBezTo>
                  <a:pt x="7552" y="3690"/>
                  <a:pt x="7841" y="3401"/>
                  <a:pt x="8196" y="3401"/>
                </a:cubicBezTo>
                <a:close/>
                <a:moveTo>
                  <a:pt x="11007" y="2356"/>
                </a:moveTo>
                <a:cubicBezTo>
                  <a:pt x="11271" y="2356"/>
                  <a:pt x="11535" y="2457"/>
                  <a:pt x="11736" y="2658"/>
                </a:cubicBezTo>
                <a:cubicBezTo>
                  <a:pt x="12139" y="3061"/>
                  <a:pt x="12139" y="3714"/>
                  <a:pt x="11736" y="4117"/>
                </a:cubicBezTo>
                <a:lnTo>
                  <a:pt x="11593" y="4260"/>
                </a:lnTo>
                <a:lnTo>
                  <a:pt x="8816" y="4260"/>
                </a:lnTo>
                <a:cubicBezTo>
                  <a:pt x="8867" y="4117"/>
                  <a:pt x="8951" y="3985"/>
                  <a:pt x="9058" y="3878"/>
                </a:cubicBezTo>
                <a:lnTo>
                  <a:pt x="10278" y="2658"/>
                </a:lnTo>
                <a:cubicBezTo>
                  <a:pt x="10479" y="2457"/>
                  <a:pt x="10743" y="2356"/>
                  <a:pt x="11007" y="2356"/>
                </a:cubicBezTo>
                <a:close/>
                <a:moveTo>
                  <a:pt x="16216" y="2629"/>
                </a:moveTo>
                <a:cubicBezTo>
                  <a:pt x="16231" y="2629"/>
                  <a:pt x="16245" y="2630"/>
                  <a:pt x="16260" y="2631"/>
                </a:cubicBezTo>
                <a:cubicBezTo>
                  <a:pt x="16600" y="2673"/>
                  <a:pt x="16696" y="3121"/>
                  <a:pt x="16404" y="3297"/>
                </a:cubicBezTo>
                <a:cubicBezTo>
                  <a:pt x="16248" y="3392"/>
                  <a:pt x="16225" y="3607"/>
                  <a:pt x="16353" y="3735"/>
                </a:cubicBezTo>
                <a:lnTo>
                  <a:pt x="16377" y="3762"/>
                </a:lnTo>
                <a:cubicBezTo>
                  <a:pt x="16433" y="3817"/>
                  <a:pt x="16505" y="3843"/>
                  <a:pt x="16576" y="3843"/>
                </a:cubicBezTo>
                <a:cubicBezTo>
                  <a:pt x="16670" y="3843"/>
                  <a:pt x="16764" y="3797"/>
                  <a:pt x="16818" y="3708"/>
                </a:cubicBezTo>
                <a:cubicBezTo>
                  <a:pt x="16833" y="3684"/>
                  <a:pt x="16848" y="3663"/>
                  <a:pt x="16869" y="3642"/>
                </a:cubicBezTo>
                <a:cubicBezTo>
                  <a:pt x="16941" y="3570"/>
                  <a:pt x="17030" y="3538"/>
                  <a:pt x="17118" y="3538"/>
                </a:cubicBezTo>
                <a:cubicBezTo>
                  <a:pt x="17301" y="3538"/>
                  <a:pt x="17477" y="3679"/>
                  <a:pt x="17477" y="3893"/>
                </a:cubicBezTo>
                <a:cubicBezTo>
                  <a:pt x="17477" y="4109"/>
                  <a:pt x="17301" y="4251"/>
                  <a:pt x="17118" y="4251"/>
                </a:cubicBezTo>
                <a:cubicBezTo>
                  <a:pt x="17030" y="4251"/>
                  <a:pt x="16941" y="4219"/>
                  <a:pt x="16869" y="4146"/>
                </a:cubicBezTo>
                <a:cubicBezTo>
                  <a:pt x="16814" y="4091"/>
                  <a:pt x="16741" y="4064"/>
                  <a:pt x="16669" y="4064"/>
                </a:cubicBezTo>
                <a:cubicBezTo>
                  <a:pt x="16597" y="4064"/>
                  <a:pt x="16526" y="4091"/>
                  <a:pt x="16472" y="4146"/>
                </a:cubicBezTo>
                <a:lnTo>
                  <a:pt x="16010" y="4606"/>
                </a:lnTo>
                <a:cubicBezTo>
                  <a:pt x="15953" y="4516"/>
                  <a:pt x="15885" y="4433"/>
                  <a:pt x="15807" y="4358"/>
                </a:cubicBezTo>
                <a:cubicBezTo>
                  <a:pt x="15732" y="4281"/>
                  <a:pt x="15649" y="4215"/>
                  <a:pt x="15559" y="4155"/>
                </a:cubicBezTo>
                <a:lnTo>
                  <a:pt x="16025" y="3693"/>
                </a:lnTo>
                <a:cubicBezTo>
                  <a:pt x="16144" y="3574"/>
                  <a:pt x="16132" y="3377"/>
                  <a:pt x="16001" y="3273"/>
                </a:cubicBezTo>
                <a:cubicBezTo>
                  <a:pt x="15989" y="3264"/>
                  <a:pt x="15977" y="3255"/>
                  <a:pt x="15968" y="3246"/>
                </a:cubicBezTo>
                <a:cubicBezTo>
                  <a:pt x="15734" y="3015"/>
                  <a:pt x="15906" y="2629"/>
                  <a:pt x="16216" y="2629"/>
                </a:cubicBezTo>
                <a:close/>
                <a:moveTo>
                  <a:pt x="8986" y="8137"/>
                </a:moveTo>
                <a:lnTo>
                  <a:pt x="8214" y="8912"/>
                </a:lnTo>
                <a:cubicBezTo>
                  <a:pt x="8044" y="8683"/>
                  <a:pt x="7934" y="8417"/>
                  <a:pt x="7892" y="8137"/>
                </a:cubicBezTo>
                <a:close/>
                <a:moveTo>
                  <a:pt x="11438" y="8137"/>
                </a:moveTo>
                <a:cubicBezTo>
                  <a:pt x="11393" y="8420"/>
                  <a:pt x="11280" y="8692"/>
                  <a:pt x="11110" y="8921"/>
                </a:cubicBezTo>
                <a:lnTo>
                  <a:pt x="10325" y="8137"/>
                </a:lnTo>
                <a:close/>
                <a:moveTo>
                  <a:pt x="9938" y="8554"/>
                </a:moveTo>
                <a:lnTo>
                  <a:pt x="10701" y="9318"/>
                </a:lnTo>
                <a:cubicBezTo>
                  <a:pt x="10475" y="9482"/>
                  <a:pt x="10212" y="9589"/>
                  <a:pt x="9938" y="9631"/>
                </a:cubicBezTo>
                <a:lnTo>
                  <a:pt x="9938" y="8554"/>
                </a:lnTo>
                <a:close/>
                <a:moveTo>
                  <a:pt x="9380" y="8540"/>
                </a:moveTo>
                <a:lnTo>
                  <a:pt x="9380" y="9634"/>
                </a:lnTo>
                <a:cubicBezTo>
                  <a:pt x="9100" y="9589"/>
                  <a:pt x="8834" y="9479"/>
                  <a:pt x="8608" y="9312"/>
                </a:cubicBezTo>
                <a:lnTo>
                  <a:pt x="9380" y="8540"/>
                </a:lnTo>
                <a:close/>
                <a:moveTo>
                  <a:pt x="5923" y="8808"/>
                </a:moveTo>
                <a:cubicBezTo>
                  <a:pt x="5897" y="9392"/>
                  <a:pt x="5419" y="9852"/>
                  <a:pt x="4835" y="9852"/>
                </a:cubicBezTo>
                <a:lnTo>
                  <a:pt x="3245" y="9852"/>
                </a:lnTo>
                <a:cubicBezTo>
                  <a:pt x="2664" y="9852"/>
                  <a:pt x="2184" y="9392"/>
                  <a:pt x="2160" y="8808"/>
                </a:cubicBezTo>
                <a:close/>
                <a:moveTo>
                  <a:pt x="14681" y="4453"/>
                </a:moveTo>
                <a:cubicBezTo>
                  <a:pt x="14945" y="4453"/>
                  <a:pt x="15209" y="4554"/>
                  <a:pt x="15410" y="4755"/>
                </a:cubicBezTo>
                <a:cubicBezTo>
                  <a:pt x="15816" y="5158"/>
                  <a:pt x="15816" y="5814"/>
                  <a:pt x="15410" y="6216"/>
                </a:cubicBezTo>
                <a:lnTo>
                  <a:pt x="14191" y="7436"/>
                </a:lnTo>
                <a:cubicBezTo>
                  <a:pt x="13982" y="7644"/>
                  <a:pt x="13722" y="7738"/>
                  <a:pt x="13467" y="7738"/>
                </a:cubicBezTo>
                <a:cubicBezTo>
                  <a:pt x="12976" y="7738"/>
                  <a:pt x="12502" y="7388"/>
                  <a:pt x="12437" y="6825"/>
                </a:cubicBezTo>
                <a:cubicBezTo>
                  <a:pt x="12434" y="6795"/>
                  <a:pt x="12419" y="6768"/>
                  <a:pt x="12395" y="6750"/>
                </a:cubicBezTo>
                <a:cubicBezTo>
                  <a:pt x="12317" y="6688"/>
                  <a:pt x="12239" y="6662"/>
                  <a:pt x="12168" y="6662"/>
                </a:cubicBezTo>
                <a:cubicBezTo>
                  <a:pt x="11993" y="6662"/>
                  <a:pt x="11862" y="6823"/>
                  <a:pt x="11894" y="6998"/>
                </a:cubicBezTo>
                <a:cubicBezTo>
                  <a:pt x="11951" y="7314"/>
                  <a:pt x="12106" y="7606"/>
                  <a:pt x="12333" y="7833"/>
                </a:cubicBezTo>
                <a:cubicBezTo>
                  <a:pt x="12646" y="8144"/>
                  <a:pt x="13054" y="8300"/>
                  <a:pt x="13463" y="8300"/>
                </a:cubicBezTo>
                <a:cubicBezTo>
                  <a:pt x="13871" y="8300"/>
                  <a:pt x="14279" y="8144"/>
                  <a:pt x="14590" y="7833"/>
                </a:cubicBezTo>
                <a:lnTo>
                  <a:pt x="15047" y="7376"/>
                </a:lnTo>
                <a:lnTo>
                  <a:pt x="15047" y="7376"/>
                </a:lnTo>
                <a:cubicBezTo>
                  <a:pt x="15023" y="8748"/>
                  <a:pt x="13904" y="9849"/>
                  <a:pt x="12532" y="9852"/>
                </a:cubicBezTo>
                <a:lnTo>
                  <a:pt x="10937" y="9852"/>
                </a:lnTo>
                <a:cubicBezTo>
                  <a:pt x="11617" y="9416"/>
                  <a:pt x="12028" y="8665"/>
                  <a:pt x="12028" y="7857"/>
                </a:cubicBezTo>
                <a:cubicBezTo>
                  <a:pt x="12028" y="7701"/>
                  <a:pt x="11903" y="7576"/>
                  <a:pt x="11748" y="7576"/>
                </a:cubicBezTo>
                <a:lnTo>
                  <a:pt x="7582" y="7576"/>
                </a:lnTo>
                <a:cubicBezTo>
                  <a:pt x="7427" y="7576"/>
                  <a:pt x="7301" y="7701"/>
                  <a:pt x="7301" y="7857"/>
                </a:cubicBezTo>
                <a:cubicBezTo>
                  <a:pt x="7301" y="8665"/>
                  <a:pt x="7713" y="9416"/>
                  <a:pt x="8393" y="9852"/>
                </a:cubicBezTo>
                <a:lnTo>
                  <a:pt x="7468" y="9852"/>
                </a:lnTo>
                <a:cubicBezTo>
                  <a:pt x="7057" y="9852"/>
                  <a:pt x="6654" y="9750"/>
                  <a:pt x="6293" y="9559"/>
                </a:cubicBezTo>
                <a:cubicBezTo>
                  <a:pt x="6427" y="9315"/>
                  <a:pt x="6499" y="9041"/>
                  <a:pt x="6499" y="8760"/>
                </a:cubicBezTo>
                <a:cubicBezTo>
                  <a:pt x="6496" y="8477"/>
                  <a:pt x="6263" y="8247"/>
                  <a:pt x="5980" y="8247"/>
                </a:cubicBezTo>
                <a:lnTo>
                  <a:pt x="5121" y="8247"/>
                </a:lnTo>
                <a:cubicBezTo>
                  <a:pt x="5008" y="7958"/>
                  <a:pt x="4951" y="7651"/>
                  <a:pt x="4954" y="7341"/>
                </a:cubicBezTo>
                <a:cubicBezTo>
                  <a:pt x="4954" y="5954"/>
                  <a:pt x="6129" y="4818"/>
                  <a:pt x="7516" y="4818"/>
                </a:cubicBezTo>
                <a:lnTo>
                  <a:pt x="7516" y="4821"/>
                </a:lnTo>
                <a:lnTo>
                  <a:pt x="12532" y="4821"/>
                </a:lnTo>
                <a:cubicBezTo>
                  <a:pt x="12545" y="4820"/>
                  <a:pt x="12557" y="4820"/>
                  <a:pt x="12569" y="4820"/>
                </a:cubicBezTo>
                <a:cubicBezTo>
                  <a:pt x="12727" y="4820"/>
                  <a:pt x="12884" y="4838"/>
                  <a:pt x="13039" y="4871"/>
                </a:cubicBezTo>
                <a:lnTo>
                  <a:pt x="12896" y="5014"/>
                </a:lnTo>
                <a:cubicBezTo>
                  <a:pt x="12869" y="5041"/>
                  <a:pt x="12860" y="5083"/>
                  <a:pt x="12869" y="5122"/>
                </a:cubicBezTo>
                <a:cubicBezTo>
                  <a:pt x="12940" y="5313"/>
                  <a:pt x="13072" y="5395"/>
                  <a:pt x="13196" y="5395"/>
                </a:cubicBezTo>
                <a:cubicBezTo>
                  <a:pt x="13270" y="5395"/>
                  <a:pt x="13342" y="5365"/>
                  <a:pt x="13394" y="5313"/>
                </a:cubicBezTo>
                <a:lnTo>
                  <a:pt x="13952" y="4755"/>
                </a:lnTo>
                <a:cubicBezTo>
                  <a:pt x="14153" y="4554"/>
                  <a:pt x="14417" y="4453"/>
                  <a:pt x="14681" y="4453"/>
                </a:cubicBezTo>
                <a:close/>
                <a:moveTo>
                  <a:pt x="18616" y="10409"/>
                </a:moveTo>
                <a:cubicBezTo>
                  <a:pt x="18619" y="10409"/>
                  <a:pt x="18622" y="10412"/>
                  <a:pt x="18625" y="10415"/>
                </a:cubicBezTo>
                <a:cubicBezTo>
                  <a:pt x="18625" y="10418"/>
                  <a:pt x="18625" y="10418"/>
                  <a:pt x="18625" y="10421"/>
                </a:cubicBezTo>
                <a:lnTo>
                  <a:pt x="18211" y="11474"/>
                </a:lnTo>
                <a:cubicBezTo>
                  <a:pt x="18133" y="11665"/>
                  <a:pt x="17948" y="11790"/>
                  <a:pt x="17743" y="11790"/>
                </a:cubicBezTo>
                <a:lnTo>
                  <a:pt x="14006" y="11790"/>
                </a:lnTo>
                <a:cubicBezTo>
                  <a:pt x="13854" y="11790"/>
                  <a:pt x="13731" y="11913"/>
                  <a:pt x="13731" y="12065"/>
                </a:cubicBezTo>
                <a:lnTo>
                  <a:pt x="13731" y="12071"/>
                </a:lnTo>
                <a:cubicBezTo>
                  <a:pt x="13731" y="12223"/>
                  <a:pt x="13854" y="12348"/>
                  <a:pt x="14006" y="12348"/>
                </a:cubicBezTo>
                <a:lnTo>
                  <a:pt x="16800" y="12348"/>
                </a:lnTo>
                <a:lnTo>
                  <a:pt x="16800" y="12780"/>
                </a:lnTo>
                <a:cubicBezTo>
                  <a:pt x="16800" y="12870"/>
                  <a:pt x="16726" y="12944"/>
                  <a:pt x="16633" y="12944"/>
                </a:cubicBezTo>
                <a:lnTo>
                  <a:pt x="2685" y="12944"/>
                </a:lnTo>
                <a:cubicBezTo>
                  <a:pt x="2595" y="12944"/>
                  <a:pt x="2521" y="12870"/>
                  <a:pt x="2521" y="12780"/>
                </a:cubicBezTo>
                <a:lnTo>
                  <a:pt x="2521" y="12348"/>
                </a:lnTo>
                <a:lnTo>
                  <a:pt x="12201" y="12348"/>
                </a:lnTo>
                <a:cubicBezTo>
                  <a:pt x="12356" y="12348"/>
                  <a:pt x="12482" y="12220"/>
                  <a:pt x="12476" y="12065"/>
                </a:cubicBezTo>
                <a:lnTo>
                  <a:pt x="12476" y="12056"/>
                </a:lnTo>
                <a:cubicBezTo>
                  <a:pt x="12470" y="11907"/>
                  <a:pt x="12350" y="11790"/>
                  <a:pt x="12201" y="11790"/>
                </a:cubicBezTo>
                <a:lnTo>
                  <a:pt x="1551" y="11790"/>
                </a:lnTo>
                <a:cubicBezTo>
                  <a:pt x="1346" y="11790"/>
                  <a:pt x="1161" y="11665"/>
                  <a:pt x="1083" y="11474"/>
                </a:cubicBezTo>
                <a:lnTo>
                  <a:pt x="669" y="10421"/>
                </a:lnTo>
                <a:cubicBezTo>
                  <a:pt x="669" y="10418"/>
                  <a:pt x="669" y="10415"/>
                  <a:pt x="669" y="10415"/>
                </a:cubicBezTo>
                <a:cubicBezTo>
                  <a:pt x="671" y="10412"/>
                  <a:pt x="674" y="10409"/>
                  <a:pt x="680" y="10409"/>
                </a:cubicBezTo>
                <a:close/>
                <a:moveTo>
                  <a:pt x="12561" y="0"/>
                </a:moveTo>
                <a:cubicBezTo>
                  <a:pt x="12325" y="0"/>
                  <a:pt x="12089" y="89"/>
                  <a:pt x="11909" y="266"/>
                </a:cubicBezTo>
                <a:cubicBezTo>
                  <a:pt x="11605" y="568"/>
                  <a:pt x="11551" y="1036"/>
                  <a:pt x="11778" y="1397"/>
                </a:cubicBezTo>
                <a:lnTo>
                  <a:pt x="11333" y="1838"/>
                </a:lnTo>
                <a:cubicBezTo>
                  <a:pt x="11229" y="1817"/>
                  <a:pt x="11122" y="1806"/>
                  <a:pt x="11016" y="1806"/>
                </a:cubicBezTo>
                <a:cubicBezTo>
                  <a:pt x="10914" y="1806"/>
                  <a:pt x="10811" y="1816"/>
                  <a:pt x="10710" y="1835"/>
                </a:cubicBezTo>
                <a:cubicBezTo>
                  <a:pt x="10391" y="1895"/>
                  <a:pt x="10099" y="2053"/>
                  <a:pt x="9872" y="2283"/>
                </a:cubicBezTo>
                <a:lnTo>
                  <a:pt x="8971" y="3174"/>
                </a:lnTo>
                <a:lnTo>
                  <a:pt x="8971" y="3124"/>
                </a:lnTo>
                <a:cubicBezTo>
                  <a:pt x="8971" y="2968"/>
                  <a:pt x="8843" y="2843"/>
                  <a:pt x="8688" y="2843"/>
                </a:cubicBezTo>
                <a:lnTo>
                  <a:pt x="8184" y="2843"/>
                </a:lnTo>
                <a:cubicBezTo>
                  <a:pt x="7814" y="2843"/>
                  <a:pt x="7468" y="3007"/>
                  <a:pt x="7236" y="3297"/>
                </a:cubicBezTo>
                <a:cubicBezTo>
                  <a:pt x="7006" y="3007"/>
                  <a:pt x="6657" y="2843"/>
                  <a:pt x="6290" y="2843"/>
                </a:cubicBezTo>
                <a:lnTo>
                  <a:pt x="5783" y="2843"/>
                </a:lnTo>
                <a:cubicBezTo>
                  <a:pt x="5628" y="2843"/>
                  <a:pt x="5503" y="2968"/>
                  <a:pt x="5503" y="3124"/>
                </a:cubicBezTo>
                <a:lnTo>
                  <a:pt x="5503" y="3657"/>
                </a:lnTo>
                <a:cubicBezTo>
                  <a:pt x="5503" y="4054"/>
                  <a:pt x="5700" y="4424"/>
                  <a:pt x="6025" y="4645"/>
                </a:cubicBezTo>
                <a:cubicBezTo>
                  <a:pt x="4722" y="5328"/>
                  <a:pt x="4089" y="6843"/>
                  <a:pt x="4519" y="8247"/>
                </a:cubicBezTo>
                <a:lnTo>
                  <a:pt x="2106" y="8247"/>
                </a:lnTo>
                <a:cubicBezTo>
                  <a:pt x="1823" y="8247"/>
                  <a:pt x="1593" y="8474"/>
                  <a:pt x="1590" y="8757"/>
                </a:cubicBezTo>
                <a:cubicBezTo>
                  <a:pt x="1587" y="9160"/>
                  <a:pt x="1733" y="9548"/>
                  <a:pt x="1999" y="9852"/>
                </a:cubicBezTo>
                <a:lnTo>
                  <a:pt x="674" y="9852"/>
                </a:lnTo>
                <a:cubicBezTo>
                  <a:pt x="275" y="9852"/>
                  <a:pt x="0" y="10254"/>
                  <a:pt x="147" y="10627"/>
                </a:cubicBezTo>
                <a:lnTo>
                  <a:pt x="561" y="11680"/>
                </a:lnTo>
                <a:cubicBezTo>
                  <a:pt x="718" y="12083"/>
                  <a:pt x="1109" y="12351"/>
                  <a:pt x="1541" y="12351"/>
                </a:cubicBezTo>
                <a:cubicBezTo>
                  <a:pt x="1544" y="12351"/>
                  <a:pt x="1546" y="12351"/>
                  <a:pt x="1548" y="12351"/>
                </a:cubicBezTo>
                <a:lnTo>
                  <a:pt x="1963" y="12351"/>
                </a:lnTo>
                <a:lnTo>
                  <a:pt x="1963" y="12780"/>
                </a:lnTo>
                <a:cubicBezTo>
                  <a:pt x="1963" y="13180"/>
                  <a:pt x="2288" y="13505"/>
                  <a:pt x="2688" y="13505"/>
                </a:cubicBezTo>
                <a:lnTo>
                  <a:pt x="16630" y="13505"/>
                </a:lnTo>
                <a:cubicBezTo>
                  <a:pt x="17033" y="13505"/>
                  <a:pt x="17358" y="13180"/>
                  <a:pt x="17358" y="12780"/>
                </a:cubicBezTo>
                <a:lnTo>
                  <a:pt x="17358" y="12351"/>
                </a:lnTo>
                <a:lnTo>
                  <a:pt x="17725" y="12351"/>
                </a:lnTo>
                <a:cubicBezTo>
                  <a:pt x="17727" y="12351"/>
                  <a:pt x="17729" y="12351"/>
                  <a:pt x="17732" y="12351"/>
                </a:cubicBezTo>
                <a:cubicBezTo>
                  <a:pt x="18164" y="12351"/>
                  <a:pt x="18555" y="12083"/>
                  <a:pt x="18712" y="11680"/>
                </a:cubicBezTo>
                <a:lnTo>
                  <a:pt x="19126" y="10627"/>
                </a:lnTo>
                <a:cubicBezTo>
                  <a:pt x="19195" y="10451"/>
                  <a:pt x="19174" y="10254"/>
                  <a:pt x="19067" y="10099"/>
                </a:cubicBezTo>
                <a:cubicBezTo>
                  <a:pt x="18962" y="9944"/>
                  <a:pt x="18783" y="9852"/>
                  <a:pt x="18596" y="9852"/>
                </a:cubicBezTo>
                <a:lnTo>
                  <a:pt x="14304" y="9852"/>
                </a:lnTo>
                <a:cubicBezTo>
                  <a:pt x="15121" y="9276"/>
                  <a:pt x="15607" y="8337"/>
                  <a:pt x="15607" y="7338"/>
                </a:cubicBezTo>
                <a:cubicBezTo>
                  <a:pt x="15607" y="7174"/>
                  <a:pt x="15595" y="7013"/>
                  <a:pt x="15571" y="6851"/>
                </a:cubicBezTo>
                <a:lnTo>
                  <a:pt x="15792" y="6631"/>
                </a:lnTo>
                <a:cubicBezTo>
                  <a:pt x="16180" y="6252"/>
                  <a:pt x="16350" y="5703"/>
                  <a:pt x="16242" y="5169"/>
                </a:cubicBezTo>
                <a:lnTo>
                  <a:pt x="16702" y="4713"/>
                </a:lnTo>
                <a:cubicBezTo>
                  <a:pt x="16840" y="4784"/>
                  <a:pt x="16983" y="4817"/>
                  <a:pt x="17122" y="4817"/>
                </a:cubicBezTo>
                <a:cubicBezTo>
                  <a:pt x="17663" y="4817"/>
                  <a:pt x="18137" y="4324"/>
                  <a:pt x="18026" y="3726"/>
                </a:cubicBezTo>
                <a:cubicBezTo>
                  <a:pt x="18002" y="3601"/>
                  <a:pt x="17954" y="3481"/>
                  <a:pt x="17883" y="3377"/>
                </a:cubicBezTo>
                <a:cubicBezTo>
                  <a:pt x="17713" y="3130"/>
                  <a:pt x="17435" y="2980"/>
                  <a:pt x="17137" y="2974"/>
                </a:cubicBezTo>
                <a:cubicBezTo>
                  <a:pt x="17127" y="2462"/>
                  <a:pt x="16704" y="2073"/>
                  <a:pt x="16221" y="2073"/>
                </a:cubicBezTo>
                <a:cubicBezTo>
                  <a:pt x="16134" y="2073"/>
                  <a:pt x="16045" y="2086"/>
                  <a:pt x="15956" y="2113"/>
                </a:cubicBezTo>
                <a:cubicBezTo>
                  <a:pt x="15375" y="2285"/>
                  <a:pt x="15115" y="2965"/>
                  <a:pt x="15437" y="3481"/>
                </a:cubicBezTo>
                <a:lnTo>
                  <a:pt x="14996" y="3923"/>
                </a:lnTo>
                <a:cubicBezTo>
                  <a:pt x="14890" y="3902"/>
                  <a:pt x="14784" y="3891"/>
                  <a:pt x="14679" y="3891"/>
                </a:cubicBezTo>
                <a:cubicBezTo>
                  <a:pt x="14252" y="3891"/>
                  <a:pt x="13838" y="4063"/>
                  <a:pt x="13534" y="4376"/>
                </a:cubicBezTo>
                <a:lnTo>
                  <a:pt x="13496" y="4412"/>
                </a:lnTo>
                <a:cubicBezTo>
                  <a:pt x="13186" y="4311"/>
                  <a:pt x="12857" y="4257"/>
                  <a:pt x="12529" y="4257"/>
                </a:cubicBezTo>
                <a:lnTo>
                  <a:pt x="12353" y="4257"/>
                </a:lnTo>
                <a:cubicBezTo>
                  <a:pt x="12583" y="3911"/>
                  <a:pt x="12667" y="3487"/>
                  <a:pt x="12586" y="3079"/>
                </a:cubicBezTo>
                <a:lnTo>
                  <a:pt x="13045" y="2623"/>
                </a:lnTo>
                <a:cubicBezTo>
                  <a:pt x="13179" y="2691"/>
                  <a:pt x="13323" y="2724"/>
                  <a:pt x="13467" y="2724"/>
                </a:cubicBezTo>
                <a:cubicBezTo>
                  <a:pt x="13706" y="2724"/>
                  <a:pt x="13943" y="2631"/>
                  <a:pt x="14122" y="2455"/>
                </a:cubicBezTo>
                <a:cubicBezTo>
                  <a:pt x="14325" y="2256"/>
                  <a:pt x="14420" y="1972"/>
                  <a:pt x="14381" y="1689"/>
                </a:cubicBezTo>
                <a:cubicBezTo>
                  <a:pt x="14361" y="1531"/>
                  <a:pt x="14301" y="1385"/>
                  <a:pt x="14203" y="1260"/>
                </a:cubicBezTo>
                <a:cubicBezTo>
                  <a:pt x="14033" y="1036"/>
                  <a:pt x="13767" y="902"/>
                  <a:pt x="13484" y="896"/>
                </a:cubicBezTo>
                <a:cubicBezTo>
                  <a:pt x="13478" y="660"/>
                  <a:pt x="13382" y="433"/>
                  <a:pt x="13212" y="266"/>
                </a:cubicBezTo>
                <a:cubicBezTo>
                  <a:pt x="13032" y="89"/>
                  <a:pt x="12796" y="0"/>
                  <a:pt x="1256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" name="Google Shape;401;p44"/>
          <p:cNvSpPr/>
          <p:nvPr/>
        </p:nvSpPr>
        <p:spPr>
          <a:xfrm>
            <a:off x="4332759" y="1716820"/>
            <a:ext cx="478475" cy="398075"/>
          </a:xfrm>
          <a:custGeom>
            <a:avLst/>
            <a:gdLst/>
            <a:ahLst/>
            <a:cxnLst/>
            <a:rect l="l" t="t" r="r" b="b"/>
            <a:pathLst>
              <a:path w="19139" h="15923" extrusionOk="0">
                <a:moveTo>
                  <a:pt x="14761" y="9508"/>
                </a:moveTo>
                <a:cubicBezTo>
                  <a:pt x="14916" y="9508"/>
                  <a:pt x="15050" y="9620"/>
                  <a:pt x="15077" y="9776"/>
                </a:cubicBezTo>
                <a:cubicBezTo>
                  <a:pt x="15106" y="9967"/>
                  <a:pt x="14957" y="10140"/>
                  <a:pt x="14764" y="10140"/>
                </a:cubicBezTo>
                <a:lnTo>
                  <a:pt x="14468" y="10140"/>
                </a:lnTo>
                <a:cubicBezTo>
                  <a:pt x="14480" y="10036"/>
                  <a:pt x="14483" y="9928"/>
                  <a:pt x="14486" y="9824"/>
                </a:cubicBezTo>
                <a:lnTo>
                  <a:pt x="14486" y="9508"/>
                </a:lnTo>
                <a:lnTo>
                  <a:pt x="14755" y="9508"/>
                </a:lnTo>
                <a:cubicBezTo>
                  <a:pt x="14757" y="9508"/>
                  <a:pt x="14759" y="9508"/>
                  <a:pt x="14761" y="9508"/>
                </a:cubicBezTo>
                <a:close/>
                <a:moveTo>
                  <a:pt x="14770" y="8537"/>
                </a:moveTo>
                <a:cubicBezTo>
                  <a:pt x="15505" y="8537"/>
                  <a:pt x="16120" y="9176"/>
                  <a:pt x="16043" y="9949"/>
                </a:cubicBezTo>
                <a:cubicBezTo>
                  <a:pt x="15975" y="10634"/>
                  <a:pt x="15396" y="11110"/>
                  <a:pt x="14764" y="11110"/>
                </a:cubicBezTo>
                <a:cubicBezTo>
                  <a:pt x="14592" y="11110"/>
                  <a:pt x="14416" y="11075"/>
                  <a:pt x="14245" y="10999"/>
                </a:cubicBezTo>
                <a:cubicBezTo>
                  <a:pt x="14286" y="10901"/>
                  <a:pt x="14322" y="10802"/>
                  <a:pt x="14355" y="10701"/>
                </a:cubicBezTo>
                <a:lnTo>
                  <a:pt x="14743" y="10701"/>
                </a:lnTo>
                <a:cubicBezTo>
                  <a:pt x="15259" y="10701"/>
                  <a:pt x="15673" y="10277"/>
                  <a:pt x="15637" y="9761"/>
                </a:cubicBezTo>
                <a:cubicBezTo>
                  <a:pt x="15605" y="9305"/>
                  <a:pt x="15223" y="8947"/>
                  <a:pt x="14764" y="8947"/>
                </a:cubicBezTo>
                <a:lnTo>
                  <a:pt x="14486" y="8947"/>
                </a:lnTo>
                <a:lnTo>
                  <a:pt x="14486" y="8568"/>
                </a:lnTo>
                <a:cubicBezTo>
                  <a:pt x="14582" y="8547"/>
                  <a:pt x="14677" y="8537"/>
                  <a:pt x="14770" y="8537"/>
                </a:cubicBezTo>
                <a:close/>
                <a:moveTo>
                  <a:pt x="11259" y="9424"/>
                </a:moveTo>
                <a:lnTo>
                  <a:pt x="11871" y="9729"/>
                </a:lnTo>
                <a:cubicBezTo>
                  <a:pt x="11918" y="9752"/>
                  <a:pt x="11951" y="9803"/>
                  <a:pt x="11951" y="9860"/>
                </a:cubicBezTo>
                <a:lnTo>
                  <a:pt x="11951" y="11139"/>
                </a:lnTo>
                <a:cubicBezTo>
                  <a:pt x="11951" y="11205"/>
                  <a:pt x="11897" y="11259"/>
                  <a:pt x="11832" y="11259"/>
                </a:cubicBezTo>
                <a:lnTo>
                  <a:pt x="10690" y="11259"/>
                </a:lnTo>
                <a:cubicBezTo>
                  <a:pt x="10624" y="11259"/>
                  <a:pt x="10570" y="11205"/>
                  <a:pt x="10570" y="11139"/>
                </a:cubicBezTo>
                <a:lnTo>
                  <a:pt x="10570" y="9860"/>
                </a:lnTo>
                <a:cubicBezTo>
                  <a:pt x="10570" y="9803"/>
                  <a:pt x="10600" y="9752"/>
                  <a:pt x="10651" y="9729"/>
                </a:cubicBezTo>
                <a:lnTo>
                  <a:pt x="11259" y="9424"/>
                </a:lnTo>
                <a:close/>
                <a:moveTo>
                  <a:pt x="4185" y="10555"/>
                </a:moveTo>
                <a:cubicBezTo>
                  <a:pt x="4283" y="10555"/>
                  <a:pt x="4379" y="10573"/>
                  <a:pt x="4471" y="10605"/>
                </a:cubicBezTo>
                <a:cubicBezTo>
                  <a:pt x="4752" y="10710"/>
                  <a:pt x="5211" y="11348"/>
                  <a:pt x="5533" y="11891"/>
                </a:cubicBezTo>
                <a:cubicBezTo>
                  <a:pt x="5053" y="12057"/>
                  <a:pt x="4464" y="12213"/>
                  <a:pt x="4107" y="12213"/>
                </a:cubicBezTo>
                <a:cubicBezTo>
                  <a:pt x="4020" y="12213"/>
                  <a:pt x="3947" y="12203"/>
                  <a:pt x="3893" y="12183"/>
                </a:cubicBezTo>
                <a:cubicBezTo>
                  <a:pt x="3526" y="12049"/>
                  <a:pt x="3299" y="11676"/>
                  <a:pt x="3350" y="11288"/>
                </a:cubicBezTo>
                <a:lnTo>
                  <a:pt x="3350" y="11288"/>
                </a:lnTo>
                <a:lnTo>
                  <a:pt x="3890" y="11530"/>
                </a:lnTo>
                <a:cubicBezTo>
                  <a:pt x="3928" y="11548"/>
                  <a:pt x="3967" y="11556"/>
                  <a:pt x="4006" y="11556"/>
                </a:cubicBezTo>
                <a:cubicBezTo>
                  <a:pt x="4112" y="11556"/>
                  <a:pt x="4214" y="11494"/>
                  <a:pt x="4260" y="11390"/>
                </a:cubicBezTo>
                <a:cubicBezTo>
                  <a:pt x="4322" y="11250"/>
                  <a:pt x="4260" y="11083"/>
                  <a:pt x="4119" y="11020"/>
                </a:cubicBezTo>
                <a:lnTo>
                  <a:pt x="3603" y="10787"/>
                </a:lnTo>
                <a:cubicBezTo>
                  <a:pt x="3759" y="10638"/>
                  <a:pt x="3967" y="10555"/>
                  <a:pt x="4185" y="10555"/>
                </a:cubicBezTo>
                <a:close/>
                <a:moveTo>
                  <a:pt x="18524" y="12824"/>
                </a:moveTo>
                <a:cubicBezTo>
                  <a:pt x="18536" y="12824"/>
                  <a:pt x="18536" y="12833"/>
                  <a:pt x="18536" y="12836"/>
                </a:cubicBezTo>
                <a:lnTo>
                  <a:pt x="18119" y="13889"/>
                </a:lnTo>
                <a:cubicBezTo>
                  <a:pt x="18041" y="14080"/>
                  <a:pt x="17856" y="14205"/>
                  <a:pt x="17650" y="14205"/>
                </a:cubicBezTo>
                <a:lnTo>
                  <a:pt x="1492" y="14205"/>
                </a:lnTo>
                <a:cubicBezTo>
                  <a:pt x="1286" y="14205"/>
                  <a:pt x="1098" y="14080"/>
                  <a:pt x="1021" y="13889"/>
                </a:cubicBezTo>
                <a:lnTo>
                  <a:pt x="606" y="12833"/>
                </a:lnTo>
                <a:cubicBezTo>
                  <a:pt x="606" y="12833"/>
                  <a:pt x="606" y="12824"/>
                  <a:pt x="618" y="12824"/>
                </a:cubicBezTo>
                <a:close/>
                <a:moveTo>
                  <a:pt x="16723" y="14763"/>
                </a:moveTo>
                <a:lnTo>
                  <a:pt x="16723" y="15195"/>
                </a:lnTo>
                <a:cubicBezTo>
                  <a:pt x="16720" y="15288"/>
                  <a:pt x="16648" y="15359"/>
                  <a:pt x="16559" y="15359"/>
                </a:cubicBezTo>
                <a:lnTo>
                  <a:pt x="2643" y="15359"/>
                </a:lnTo>
                <a:cubicBezTo>
                  <a:pt x="2554" y="15359"/>
                  <a:pt x="2479" y="15288"/>
                  <a:pt x="2482" y="15195"/>
                </a:cubicBezTo>
                <a:lnTo>
                  <a:pt x="2482" y="14763"/>
                </a:lnTo>
                <a:close/>
                <a:moveTo>
                  <a:pt x="9640" y="0"/>
                </a:moveTo>
                <a:cubicBezTo>
                  <a:pt x="9118" y="0"/>
                  <a:pt x="8679" y="409"/>
                  <a:pt x="8671" y="931"/>
                </a:cubicBezTo>
                <a:cubicBezTo>
                  <a:pt x="8659" y="1426"/>
                  <a:pt x="9031" y="1846"/>
                  <a:pt x="9526" y="1897"/>
                </a:cubicBezTo>
                <a:lnTo>
                  <a:pt x="9526" y="2127"/>
                </a:lnTo>
                <a:lnTo>
                  <a:pt x="6660" y="2127"/>
                </a:lnTo>
                <a:cubicBezTo>
                  <a:pt x="6136" y="2127"/>
                  <a:pt x="5694" y="2544"/>
                  <a:pt x="5703" y="3054"/>
                </a:cubicBezTo>
                <a:cubicBezTo>
                  <a:pt x="5709" y="3549"/>
                  <a:pt x="6127" y="3952"/>
                  <a:pt x="6640" y="3952"/>
                </a:cubicBezTo>
                <a:lnTo>
                  <a:pt x="8572" y="3952"/>
                </a:lnTo>
                <a:cubicBezTo>
                  <a:pt x="8574" y="3952"/>
                  <a:pt x="8576" y="3952"/>
                  <a:pt x="8578" y="3952"/>
                </a:cubicBezTo>
                <a:cubicBezTo>
                  <a:pt x="8730" y="3952"/>
                  <a:pt x="8852" y="3831"/>
                  <a:pt x="8855" y="3677"/>
                </a:cubicBezTo>
                <a:cubicBezTo>
                  <a:pt x="8855" y="3662"/>
                  <a:pt x="8858" y="3645"/>
                  <a:pt x="8864" y="3630"/>
                </a:cubicBezTo>
                <a:cubicBezTo>
                  <a:pt x="8924" y="3498"/>
                  <a:pt x="8855" y="3394"/>
                  <a:pt x="8712" y="3394"/>
                </a:cubicBezTo>
                <a:lnTo>
                  <a:pt x="6586" y="3394"/>
                </a:lnTo>
                <a:cubicBezTo>
                  <a:pt x="6523" y="3394"/>
                  <a:pt x="6464" y="3367"/>
                  <a:pt x="6422" y="3319"/>
                </a:cubicBezTo>
                <a:cubicBezTo>
                  <a:pt x="6165" y="3021"/>
                  <a:pt x="6377" y="2684"/>
                  <a:pt x="6666" y="2684"/>
                </a:cubicBezTo>
                <a:lnTo>
                  <a:pt x="9804" y="2684"/>
                </a:lnTo>
                <a:cubicBezTo>
                  <a:pt x="9962" y="2684"/>
                  <a:pt x="10087" y="2559"/>
                  <a:pt x="10087" y="2401"/>
                </a:cubicBezTo>
                <a:lnTo>
                  <a:pt x="10087" y="1745"/>
                </a:lnTo>
                <a:cubicBezTo>
                  <a:pt x="10087" y="1510"/>
                  <a:pt x="9903" y="1341"/>
                  <a:pt x="9672" y="1341"/>
                </a:cubicBezTo>
                <a:cubicBezTo>
                  <a:pt x="9662" y="1341"/>
                  <a:pt x="9653" y="1342"/>
                  <a:pt x="9643" y="1342"/>
                </a:cubicBezTo>
                <a:cubicBezTo>
                  <a:pt x="9636" y="1343"/>
                  <a:pt x="9629" y="1343"/>
                  <a:pt x="9622" y="1343"/>
                </a:cubicBezTo>
                <a:cubicBezTo>
                  <a:pt x="9340" y="1343"/>
                  <a:pt x="9125" y="1043"/>
                  <a:pt x="9285" y="743"/>
                </a:cubicBezTo>
                <a:cubicBezTo>
                  <a:pt x="9346" y="632"/>
                  <a:pt x="9459" y="561"/>
                  <a:pt x="9587" y="561"/>
                </a:cubicBezTo>
                <a:cubicBezTo>
                  <a:pt x="9590" y="561"/>
                  <a:pt x="9592" y="561"/>
                  <a:pt x="9595" y="561"/>
                </a:cubicBezTo>
                <a:lnTo>
                  <a:pt x="12968" y="561"/>
                </a:lnTo>
                <a:cubicBezTo>
                  <a:pt x="12971" y="561"/>
                  <a:pt x="12973" y="561"/>
                  <a:pt x="12976" y="561"/>
                </a:cubicBezTo>
                <a:cubicBezTo>
                  <a:pt x="13095" y="561"/>
                  <a:pt x="13208" y="626"/>
                  <a:pt x="13269" y="731"/>
                </a:cubicBezTo>
                <a:cubicBezTo>
                  <a:pt x="13439" y="1035"/>
                  <a:pt x="13225" y="1342"/>
                  <a:pt x="12938" y="1342"/>
                </a:cubicBezTo>
                <a:lnTo>
                  <a:pt x="10830" y="1342"/>
                </a:lnTo>
                <a:cubicBezTo>
                  <a:pt x="10603" y="1342"/>
                  <a:pt x="10421" y="1524"/>
                  <a:pt x="10421" y="1748"/>
                </a:cubicBezTo>
                <a:lnTo>
                  <a:pt x="10421" y="2419"/>
                </a:lnTo>
                <a:cubicBezTo>
                  <a:pt x="10421" y="2565"/>
                  <a:pt x="10540" y="2684"/>
                  <a:pt x="10687" y="2684"/>
                </a:cubicBezTo>
                <a:lnTo>
                  <a:pt x="13058" y="2684"/>
                </a:lnTo>
                <a:cubicBezTo>
                  <a:pt x="13117" y="2684"/>
                  <a:pt x="13174" y="2708"/>
                  <a:pt x="13213" y="2756"/>
                </a:cubicBezTo>
                <a:cubicBezTo>
                  <a:pt x="13469" y="3054"/>
                  <a:pt x="13260" y="3391"/>
                  <a:pt x="12974" y="3391"/>
                </a:cubicBezTo>
                <a:lnTo>
                  <a:pt x="12616" y="3391"/>
                </a:lnTo>
                <a:cubicBezTo>
                  <a:pt x="12413" y="3391"/>
                  <a:pt x="12249" y="3558"/>
                  <a:pt x="12249" y="3761"/>
                </a:cubicBezTo>
                <a:lnTo>
                  <a:pt x="12249" y="4441"/>
                </a:lnTo>
                <a:cubicBezTo>
                  <a:pt x="12246" y="4665"/>
                  <a:pt x="12428" y="4846"/>
                  <a:pt x="12655" y="4846"/>
                </a:cubicBezTo>
                <a:lnTo>
                  <a:pt x="14361" y="4846"/>
                </a:lnTo>
                <a:cubicBezTo>
                  <a:pt x="14432" y="4846"/>
                  <a:pt x="14504" y="4876"/>
                  <a:pt x="14552" y="4933"/>
                </a:cubicBezTo>
                <a:cubicBezTo>
                  <a:pt x="14823" y="5258"/>
                  <a:pt x="14594" y="5628"/>
                  <a:pt x="14280" y="5628"/>
                </a:cubicBezTo>
                <a:lnTo>
                  <a:pt x="13311" y="5628"/>
                </a:lnTo>
                <a:cubicBezTo>
                  <a:pt x="13156" y="5628"/>
                  <a:pt x="13031" y="5753"/>
                  <a:pt x="13031" y="5908"/>
                </a:cubicBezTo>
                <a:lnTo>
                  <a:pt x="13031" y="7268"/>
                </a:lnTo>
                <a:lnTo>
                  <a:pt x="12694" y="7268"/>
                </a:lnTo>
                <a:lnTo>
                  <a:pt x="12694" y="5947"/>
                </a:lnTo>
                <a:cubicBezTo>
                  <a:pt x="12694" y="5792"/>
                  <a:pt x="12568" y="5667"/>
                  <a:pt x="12413" y="5667"/>
                </a:cubicBezTo>
                <a:lnTo>
                  <a:pt x="11274" y="5667"/>
                </a:lnTo>
                <a:cubicBezTo>
                  <a:pt x="11272" y="5667"/>
                  <a:pt x="11270" y="5667"/>
                  <a:pt x="11268" y="5667"/>
                </a:cubicBezTo>
                <a:cubicBezTo>
                  <a:pt x="11062" y="5667"/>
                  <a:pt x="10892" y="5513"/>
                  <a:pt x="10869" y="5309"/>
                </a:cubicBezTo>
                <a:cubicBezTo>
                  <a:pt x="10851" y="5082"/>
                  <a:pt x="11030" y="4885"/>
                  <a:pt x="11255" y="4885"/>
                </a:cubicBezTo>
                <a:cubicBezTo>
                  <a:pt x="11258" y="4885"/>
                  <a:pt x="11262" y="4885"/>
                  <a:pt x="11265" y="4885"/>
                </a:cubicBezTo>
                <a:cubicBezTo>
                  <a:pt x="11269" y="4885"/>
                  <a:pt x="11272" y="4885"/>
                  <a:pt x="11276" y="4885"/>
                </a:cubicBezTo>
                <a:cubicBezTo>
                  <a:pt x="11631" y="4885"/>
                  <a:pt x="11912" y="4581"/>
                  <a:pt x="11912" y="4226"/>
                </a:cubicBezTo>
                <a:lnTo>
                  <a:pt x="11912" y="3674"/>
                </a:lnTo>
                <a:cubicBezTo>
                  <a:pt x="11912" y="3519"/>
                  <a:pt x="11787" y="3394"/>
                  <a:pt x="11629" y="3394"/>
                </a:cubicBezTo>
                <a:lnTo>
                  <a:pt x="10174" y="3394"/>
                </a:lnTo>
                <a:cubicBezTo>
                  <a:pt x="10022" y="3394"/>
                  <a:pt x="9977" y="3486"/>
                  <a:pt x="10084" y="3594"/>
                </a:cubicBezTo>
                <a:cubicBezTo>
                  <a:pt x="10111" y="3615"/>
                  <a:pt x="10126" y="3648"/>
                  <a:pt x="10123" y="3680"/>
                </a:cubicBezTo>
                <a:cubicBezTo>
                  <a:pt x="10123" y="3829"/>
                  <a:pt x="10248" y="3952"/>
                  <a:pt x="10397" y="3952"/>
                </a:cubicBezTo>
                <a:lnTo>
                  <a:pt x="11259" y="3952"/>
                </a:lnTo>
                <a:cubicBezTo>
                  <a:pt x="11310" y="3952"/>
                  <a:pt x="11352" y="3994"/>
                  <a:pt x="11352" y="4044"/>
                </a:cubicBezTo>
                <a:lnTo>
                  <a:pt x="11352" y="4193"/>
                </a:lnTo>
                <a:cubicBezTo>
                  <a:pt x="11352" y="4247"/>
                  <a:pt x="11310" y="4289"/>
                  <a:pt x="11256" y="4289"/>
                </a:cubicBezTo>
                <a:cubicBezTo>
                  <a:pt x="10716" y="4292"/>
                  <a:pt x="10287" y="4742"/>
                  <a:pt x="10311" y="5282"/>
                </a:cubicBezTo>
                <a:cubicBezTo>
                  <a:pt x="10332" y="5783"/>
                  <a:pt x="10779" y="6189"/>
                  <a:pt x="11280" y="6189"/>
                </a:cubicBezTo>
                <a:lnTo>
                  <a:pt x="12136" y="6189"/>
                </a:lnTo>
                <a:lnTo>
                  <a:pt x="12136" y="7271"/>
                </a:lnTo>
                <a:lnTo>
                  <a:pt x="9658" y="7271"/>
                </a:lnTo>
                <a:cubicBezTo>
                  <a:pt x="9656" y="7271"/>
                  <a:pt x="9654" y="7271"/>
                  <a:pt x="9652" y="7271"/>
                </a:cubicBezTo>
                <a:cubicBezTo>
                  <a:pt x="9508" y="7271"/>
                  <a:pt x="9389" y="7375"/>
                  <a:pt x="9368" y="7516"/>
                </a:cubicBezTo>
                <a:cubicBezTo>
                  <a:pt x="9348" y="7683"/>
                  <a:pt x="9476" y="7829"/>
                  <a:pt x="9646" y="7829"/>
                </a:cubicBezTo>
                <a:lnTo>
                  <a:pt x="10982" y="7829"/>
                </a:lnTo>
                <a:lnTo>
                  <a:pt x="10982" y="8944"/>
                </a:lnTo>
                <a:lnTo>
                  <a:pt x="10400" y="9234"/>
                </a:lnTo>
                <a:cubicBezTo>
                  <a:pt x="10162" y="9353"/>
                  <a:pt x="10010" y="9597"/>
                  <a:pt x="10013" y="9863"/>
                </a:cubicBezTo>
                <a:lnTo>
                  <a:pt x="10013" y="11139"/>
                </a:lnTo>
                <a:cubicBezTo>
                  <a:pt x="10013" y="11515"/>
                  <a:pt x="10314" y="11819"/>
                  <a:pt x="10690" y="11819"/>
                </a:cubicBezTo>
                <a:lnTo>
                  <a:pt x="11829" y="11819"/>
                </a:lnTo>
                <a:cubicBezTo>
                  <a:pt x="12205" y="11819"/>
                  <a:pt x="12509" y="11515"/>
                  <a:pt x="12509" y="11139"/>
                </a:cubicBezTo>
                <a:lnTo>
                  <a:pt x="12509" y="9863"/>
                </a:lnTo>
                <a:cubicBezTo>
                  <a:pt x="12509" y="9594"/>
                  <a:pt x="12360" y="9350"/>
                  <a:pt x="12121" y="9234"/>
                </a:cubicBezTo>
                <a:lnTo>
                  <a:pt x="11540" y="8944"/>
                </a:lnTo>
                <a:lnTo>
                  <a:pt x="11540" y="7829"/>
                </a:lnTo>
                <a:lnTo>
                  <a:pt x="13917" y="7829"/>
                </a:lnTo>
                <a:cubicBezTo>
                  <a:pt x="13922" y="7829"/>
                  <a:pt x="13925" y="7832"/>
                  <a:pt x="13925" y="7838"/>
                </a:cubicBezTo>
                <a:lnTo>
                  <a:pt x="13925" y="9818"/>
                </a:lnTo>
                <a:cubicBezTo>
                  <a:pt x="13925" y="11169"/>
                  <a:pt x="12831" y="12267"/>
                  <a:pt x="11477" y="12267"/>
                </a:cubicBezTo>
                <a:lnTo>
                  <a:pt x="9327" y="12267"/>
                </a:lnTo>
                <a:cubicBezTo>
                  <a:pt x="7976" y="12267"/>
                  <a:pt x="6881" y="11169"/>
                  <a:pt x="6881" y="9818"/>
                </a:cubicBezTo>
                <a:lnTo>
                  <a:pt x="6881" y="7835"/>
                </a:lnTo>
                <a:cubicBezTo>
                  <a:pt x="6881" y="7832"/>
                  <a:pt x="6881" y="7829"/>
                  <a:pt x="6884" y="7829"/>
                </a:cubicBezTo>
                <a:lnTo>
                  <a:pt x="7898" y="7829"/>
                </a:lnTo>
                <a:cubicBezTo>
                  <a:pt x="7943" y="7829"/>
                  <a:pt x="7985" y="7811"/>
                  <a:pt x="8014" y="7775"/>
                </a:cubicBezTo>
                <a:cubicBezTo>
                  <a:pt x="8217" y="7540"/>
                  <a:pt x="8050" y="7271"/>
                  <a:pt x="7827" y="7271"/>
                </a:cubicBezTo>
                <a:lnTo>
                  <a:pt x="6616" y="7271"/>
                </a:lnTo>
                <a:cubicBezTo>
                  <a:pt x="6455" y="7271"/>
                  <a:pt x="6323" y="7402"/>
                  <a:pt x="6323" y="7563"/>
                </a:cubicBezTo>
                <a:lnTo>
                  <a:pt x="6323" y="9815"/>
                </a:lnTo>
                <a:cubicBezTo>
                  <a:pt x="6323" y="9815"/>
                  <a:pt x="6821" y="11715"/>
                  <a:pt x="7585" y="12228"/>
                </a:cubicBezTo>
                <a:lnTo>
                  <a:pt x="6106" y="12228"/>
                </a:lnTo>
                <a:cubicBezTo>
                  <a:pt x="6180" y="12204"/>
                  <a:pt x="6228" y="12111"/>
                  <a:pt x="6216" y="12004"/>
                </a:cubicBezTo>
                <a:cubicBezTo>
                  <a:pt x="6213" y="11968"/>
                  <a:pt x="6201" y="11933"/>
                  <a:pt x="6183" y="11903"/>
                </a:cubicBezTo>
                <a:cubicBezTo>
                  <a:pt x="6037" y="11625"/>
                  <a:pt x="5312" y="10316"/>
                  <a:pt x="4668" y="10081"/>
                </a:cubicBezTo>
                <a:cubicBezTo>
                  <a:pt x="4510" y="10023"/>
                  <a:pt x="4347" y="9995"/>
                  <a:pt x="4186" y="9995"/>
                </a:cubicBezTo>
                <a:cubicBezTo>
                  <a:pt x="3757" y="9995"/>
                  <a:pt x="3341" y="10192"/>
                  <a:pt x="3070" y="10546"/>
                </a:cubicBezTo>
                <a:lnTo>
                  <a:pt x="2163" y="10140"/>
                </a:lnTo>
                <a:cubicBezTo>
                  <a:pt x="2125" y="10122"/>
                  <a:pt x="2084" y="10114"/>
                  <a:pt x="2044" y="10114"/>
                </a:cubicBezTo>
                <a:cubicBezTo>
                  <a:pt x="1949" y="10114"/>
                  <a:pt x="1857" y="10161"/>
                  <a:pt x="1802" y="10245"/>
                </a:cubicBezTo>
                <a:cubicBezTo>
                  <a:pt x="1713" y="10388"/>
                  <a:pt x="1772" y="10579"/>
                  <a:pt x="1924" y="10647"/>
                </a:cubicBezTo>
                <a:lnTo>
                  <a:pt x="2825" y="11053"/>
                </a:lnTo>
                <a:cubicBezTo>
                  <a:pt x="2718" y="11482"/>
                  <a:pt x="3085" y="12267"/>
                  <a:pt x="3085" y="12267"/>
                </a:cubicBezTo>
                <a:lnTo>
                  <a:pt x="600" y="12267"/>
                </a:lnTo>
                <a:cubicBezTo>
                  <a:pt x="412" y="12267"/>
                  <a:pt x="233" y="12359"/>
                  <a:pt x="129" y="12517"/>
                </a:cubicBezTo>
                <a:cubicBezTo>
                  <a:pt x="22" y="12672"/>
                  <a:pt x="1" y="12869"/>
                  <a:pt x="69" y="13042"/>
                </a:cubicBezTo>
                <a:lnTo>
                  <a:pt x="484" y="14095"/>
                </a:lnTo>
                <a:cubicBezTo>
                  <a:pt x="644" y="14501"/>
                  <a:pt x="1034" y="14766"/>
                  <a:pt x="1470" y="14766"/>
                </a:cubicBezTo>
                <a:cubicBezTo>
                  <a:pt x="1472" y="14766"/>
                  <a:pt x="1475" y="14766"/>
                  <a:pt x="1477" y="14766"/>
                </a:cubicBezTo>
                <a:lnTo>
                  <a:pt x="1924" y="14766"/>
                </a:lnTo>
                <a:lnTo>
                  <a:pt x="1924" y="15198"/>
                </a:lnTo>
                <a:cubicBezTo>
                  <a:pt x="1924" y="15598"/>
                  <a:pt x="2246" y="15923"/>
                  <a:pt x="2646" y="15923"/>
                </a:cubicBezTo>
                <a:lnTo>
                  <a:pt x="16559" y="15923"/>
                </a:lnTo>
                <a:cubicBezTo>
                  <a:pt x="16959" y="15923"/>
                  <a:pt x="17284" y="15598"/>
                  <a:pt x="17284" y="15198"/>
                </a:cubicBezTo>
                <a:lnTo>
                  <a:pt x="17284" y="14766"/>
                </a:lnTo>
                <a:lnTo>
                  <a:pt x="17680" y="14766"/>
                </a:lnTo>
                <a:cubicBezTo>
                  <a:pt x="17683" y="14766"/>
                  <a:pt x="17685" y="14766"/>
                  <a:pt x="17688" y="14766"/>
                </a:cubicBezTo>
                <a:cubicBezTo>
                  <a:pt x="18123" y="14766"/>
                  <a:pt x="18513" y="14501"/>
                  <a:pt x="18670" y="14095"/>
                </a:cubicBezTo>
                <a:lnTo>
                  <a:pt x="19082" y="13054"/>
                </a:lnTo>
                <a:cubicBezTo>
                  <a:pt x="19139" y="12920"/>
                  <a:pt x="19139" y="12768"/>
                  <a:pt x="19088" y="12630"/>
                </a:cubicBezTo>
                <a:cubicBezTo>
                  <a:pt x="19004" y="12410"/>
                  <a:pt x="18793" y="12264"/>
                  <a:pt x="18554" y="12264"/>
                </a:cubicBezTo>
                <a:lnTo>
                  <a:pt x="13225" y="12264"/>
                </a:lnTo>
                <a:cubicBezTo>
                  <a:pt x="13520" y="12055"/>
                  <a:pt x="13773" y="11792"/>
                  <a:pt x="13976" y="11491"/>
                </a:cubicBezTo>
                <a:cubicBezTo>
                  <a:pt x="14233" y="11612"/>
                  <a:pt x="14500" y="11669"/>
                  <a:pt x="14763" y="11669"/>
                </a:cubicBezTo>
                <a:cubicBezTo>
                  <a:pt x="15592" y="11669"/>
                  <a:pt x="16368" y="11104"/>
                  <a:pt x="16565" y="10227"/>
                </a:cubicBezTo>
                <a:cubicBezTo>
                  <a:pt x="16824" y="9072"/>
                  <a:pt x="15948" y="7978"/>
                  <a:pt x="14764" y="7978"/>
                </a:cubicBezTo>
                <a:cubicBezTo>
                  <a:pt x="14671" y="7978"/>
                  <a:pt x="14579" y="7984"/>
                  <a:pt x="14486" y="7999"/>
                </a:cubicBezTo>
                <a:lnTo>
                  <a:pt x="14486" y="7838"/>
                </a:lnTo>
                <a:cubicBezTo>
                  <a:pt x="14486" y="7525"/>
                  <a:pt x="14230" y="7268"/>
                  <a:pt x="13917" y="7268"/>
                </a:cubicBezTo>
                <a:lnTo>
                  <a:pt x="13591" y="7268"/>
                </a:lnTo>
                <a:lnTo>
                  <a:pt x="13591" y="6189"/>
                </a:lnTo>
                <a:lnTo>
                  <a:pt x="14259" y="6189"/>
                </a:lnTo>
                <a:cubicBezTo>
                  <a:pt x="14790" y="6189"/>
                  <a:pt x="15241" y="5753"/>
                  <a:pt x="15232" y="5222"/>
                </a:cubicBezTo>
                <a:cubicBezTo>
                  <a:pt x="15220" y="4703"/>
                  <a:pt x="14799" y="4286"/>
                  <a:pt x="14280" y="4286"/>
                </a:cubicBezTo>
                <a:lnTo>
                  <a:pt x="12900" y="4286"/>
                </a:lnTo>
                <a:cubicBezTo>
                  <a:pt x="12849" y="4286"/>
                  <a:pt x="12807" y="4244"/>
                  <a:pt x="12807" y="4193"/>
                </a:cubicBezTo>
                <a:lnTo>
                  <a:pt x="12807" y="4044"/>
                </a:lnTo>
                <a:cubicBezTo>
                  <a:pt x="12807" y="3994"/>
                  <a:pt x="12849" y="3952"/>
                  <a:pt x="12900" y="3952"/>
                </a:cubicBezTo>
                <a:lnTo>
                  <a:pt x="12950" y="3952"/>
                </a:lnTo>
                <a:cubicBezTo>
                  <a:pt x="13490" y="3952"/>
                  <a:pt x="13922" y="3510"/>
                  <a:pt x="13887" y="2974"/>
                </a:cubicBezTo>
                <a:cubicBezTo>
                  <a:pt x="13851" y="2496"/>
                  <a:pt x="13454" y="2124"/>
                  <a:pt x="12974" y="2124"/>
                </a:cubicBezTo>
                <a:lnTo>
                  <a:pt x="10982" y="2124"/>
                </a:lnTo>
                <a:lnTo>
                  <a:pt x="10982" y="1900"/>
                </a:lnTo>
                <a:lnTo>
                  <a:pt x="12917" y="1900"/>
                </a:lnTo>
                <a:cubicBezTo>
                  <a:pt x="13448" y="1900"/>
                  <a:pt x="13899" y="1464"/>
                  <a:pt x="13890" y="934"/>
                </a:cubicBezTo>
                <a:cubicBezTo>
                  <a:pt x="13878" y="415"/>
                  <a:pt x="13457" y="0"/>
                  <a:pt x="1293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2" name="Google Shape;402;p44"/>
          <p:cNvGrpSpPr/>
          <p:nvPr/>
        </p:nvGrpSpPr>
        <p:grpSpPr>
          <a:xfrm>
            <a:off x="7075155" y="1776881"/>
            <a:ext cx="480200" cy="338350"/>
            <a:chOff x="7599550" y="1431750"/>
            <a:chExt cx="480200" cy="338350"/>
          </a:xfrm>
        </p:grpSpPr>
        <p:sp>
          <p:nvSpPr>
            <p:cNvPr id="403" name="Google Shape;403;p44"/>
            <p:cNvSpPr/>
            <p:nvPr/>
          </p:nvSpPr>
          <p:spPr>
            <a:xfrm>
              <a:off x="7805850" y="1475850"/>
              <a:ext cx="15925" cy="15925"/>
            </a:xfrm>
            <a:custGeom>
              <a:avLst/>
              <a:gdLst/>
              <a:ahLst/>
              <a:cxnLst/>
              <a:rect l="l" t="t" r="r" b="b"/>
              <a:pathLst>
                <a:path w="637" h="637" extrusionOk="0">
                  <a:moveTo>
                    <a:pt x="317" y="1"/>
                  </a:moveTo>
                  <a:cubicBezTo>
                    <a:pt x="141" y="1"/>
                    <a:pt x="1" y="144"/>
                    <a:pt x="1" y="320"/>
                  </a:cubicBezTo>
                  <a:cubicBezTo>
                    <a:pt x="1" y="496"/>
                    <a:pt x="141" y="636"/>
                    <a:pt x="317" y="636"/>
                  </a:cubicBezTo>
                  <a:cubicBezTo>
                    <a:pt x="493" y="636"/>
                    <a:pt x="636" y="496"/>
                    <a:pt x="636" y="320"/>
                  </a:cubicBezTo>
                  <a:cubicBezTo>
                    <a:pt x="636" y="144"/>
                    <a:pt x="493" y="1"/>
                    <a:pt x="3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44"/>
            <p:cNvSpPr/>
            <p:nvPr/>
          </p:nvSpPr>
          <p:spPr>
            <a:xfrm>
              <a:off x="7859250" y="1475850"/>
              <a:ext cx="15975" cy="15925"/>
            </a:xfrm>
            <a:custGeom>
              <a:avLst/>
              <a:gdLst/>
              <a:ahLst/>
              <a:cxnLst/>
              <a:rect l="l" t="t" r="r" b="b"/>
              <a:pathLst>
                <a:path w="639" h="637" extrusionOk="0">
                  <a:moveTo>
                    <a:pt x="319" y="1"/>
                  </a:moveTo>
                  <a:cubicBezTo>
                    <a:pt x="143" y="1"/>
                    <a:pt x="0" y="144"/>
                    <a:pt x="0" y="320"/>
                  </a:cubicBezTo>
                  <a:cubicBezTo>
                    <a:pt x="0" y="496"/>
                    <a:pt x="143" y="636"/>
                    <a:pt x="319" y="636"/>
                  </a:cubicBezTo>
                  <a:cubicBezTo>
                    <a:pt x="495" y="636"/>
                    <a:pt x="638" y="496"/>
                    <a:pt x="638" y="320"/>
                  </a:cubicBezTo>
                  <a:cubicBezTo>
                    <a:pt x="638" y="144"/>
                    <a:pt x="495" y="1"/>
                    <a:pt x="3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44"/>
            <p:cNvSpPr/>
            <p:nvPr/>
          </p:nvSpPr>
          <p:spPr>
            <a:xfrm>
              <a:off x="7786850" y="1509050"/>
              <a:ext cx="62725" cy="51300"/>
            </a:xfrm>
            <a:custGeom>
              <a:avLst/>
              <a:gdLst/>
              <a:ahLst/>
              <a:cxnLst/>
              <a:rect l="l" t="t" r="r" b="b"/>
              <a:pathLst>
                <a:path w="2509" h="2052" extrusionOk="0">
                  <a:moveTo>
                    <a:pt x="1769" y="820"/>
                  </a:moveTo>
                  <a:cubicBezTo>
                    <a:pt x="1897" y="820"/>
                    <a:pt x="1995" y="940"/>
                    <a:pt x="1969" y="1068"/>
                  </a:cubicBezTo>
                  <a:cubicBezTo>
                    <a:pt x="1948" y="1166"/>
                    <a:pt x="1858" y="1232"/>
                    <a:pt x="1760" y="1232"/>
                  </a:cubicBezTo>
                  <a:lnTo>
                    <a:pt x="1712" y="1232"/>
                  </a:lnTo>
                  <a:lnTo>
                    <a:pt x="1712" y="820"/>
                  </a:lnTo>
                  <a:close/>
                  <a:moveTo>
                    <a:pt x="835" y="550"/>
                  </a:moveTo>
                  <a:cubicBezTo>
                    <a:pt x="987" y="550"/>
                    <a:pt x="1116" y="674"/>
                    <a:pt x="1116" y="829"/>
                  </a:cubicBezTo>
                  <a:lnTo>
                    <a:pt x="1116" y="1202"/>
                  </a:lnTo>
                  <a:cubicBezTo>
                    <a:pt x="1116" y="1360"/>
                    <a:pt x="987" y="1482"/>
                    <a:pt x="835" y="1482"/>
                  </a:cubicBezTo>
                  <a:cubicBezTo>
                    <a:pt x="823" y="1482"/>
                    <a:pt x="812" y="1481"/>
                    <a:pt x="800" y="1479"/>
                  </a:cubicBezTo>
                  <a:cubicBezTo>
                    <a:pt x="659" y="1458"/>
                    <a:pt x="555" y="1336"/>
                    <a:pt x="558" y="1190"/>
                  </a:cubicBezTo>
                  <a:lnTo>
                    <a:pt x="558" y="841"/>
                  </a:lnTo>
                  <a:cubicBezTo>
                    <a:pt x="555" y="698"/>
                    <a:pt x="659" y="573"/>
                    <a:pt x="800" y="552"/>
                  </a:cubicBezTo>
                  <a:cubicBezTo>
                    <a:pt x="811" y="550"/>
                    <a:pt x="823" y="550"/>
                    <a:pt x="835" y="550"/>
                  </a:cubicBezTo>
                  <a:close/>
                  <a:moveTo>
                    <a:pt x="838" y="0"/>
                  </a:moveTo>
                  <a:cubicBezTo>
                    <a:pt x="376" y="0"/>
                    <a:pt x="0" y="400"/>
                    <a:pt x="0" y="865"/>
                  </a:cubicBezTo>
                  <a:lnTo>
                    <a:pt x="0" y="1190"/>
                  </a:lnTo>
                  <a:cubicBezTo>
                    <a:pt x="0" y="1652"/>
                    <a:pt x="376" y="2052"/>
                    <a:pt x="841" y="2052"/>
                  </a:cubicBezTo>
                  <a:cubicBezTo>
                    <a:pt x="1068" y="2052"/>
                    <a:pt x="1289" y="1957"/>
                    <a:pt x="1444" y="1790"/>
                  </a:cubicBezTo>
                  <a:lnTo>
                    <a:pt x="1733" y="1790"/>
                  </a:lnTo>
                  <a:cubicBezTo>
                    <a:pt x="2165" y="1790"/>
                    <a:pt x="2508" y="1432"/>
                    <a:pt x="2497" y="999"/>
                  </a:cubicBezTo>
                  <a:cubicBezTo>
                    <a:pt x="2479" y="585"/>
                    <a:pt x="2127" y="263"/>
                    <a:pt x="1712" y="263"/>
                  </a:cubicBezTo>
                  <a:lnTo>
                    <a:pt x="1444" y="263"/>
                  </a:lnTo>
                  <a:cubicBezTo>
                    <a:pt x="1289" y="96"/>
                    <a:pt x="1068" y="0"/>
                    <a:pt x="8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44"/>
            <p:cNvSpPr/>
            <p:nvPr/>
          </p:nvSpPr>
          <p:spPr>
            <a:xfrm>
              <a:off x="7599550" y="1431750"/>
              <a:ext cx="480200" cy="338350"/>
            </a:xfrm>
            <a:custGeom>
              <a:avLst/>
              <a:gdLst/>
              <a:ahLst/>
              <a:cxnLst/>
              <a:rect l="l" t="t" r="r" b="b"/>
              <a:pathLst>
                <a:path w="19208" h="13534" extrusionOk="0">
                  <a:moveTo>
                    <a:pt x="15124" y="3539"/>
                  </a:moveTo>
                  <a:cubicBezTo>
                    <a:pt x="15214" y="3539"/>
                    <a:pt x="15294" y="3602"/>
                    <a:pt x="15315" y="3689"/>
                  </a:cubicBezTo>
                  <a:cubicBezTo>
                    <a:pt x="15339" y="3805"/>
                    <a:pt x="15249" y="3912"/>
                    <a:pt x="15130" y="3912"/>
                  </a:cubicBezTo>
                  <a:lnTo>
                    <a:pt x="15094" y="3912"/>
                  </a:lnTo>
                  <a:lnTo>
                    <a:pt x="15094" y="3539"/>
                  </a:lnTo>
                  <a:close/>
                  <a:moveTo>
                    <a:pt x="15130" y="4473"/>
                  </a:moveTo>
                  <a:cubicBezTo>
                    <a:pt x="15217" y="4473"/>
                    <a:pt x="15295" y="4535"/>
                    <a:pt x="15315" y="4622"/>
                  </a:cubicBezTo>
                  <a:cubicBezTo>
                    <a:pt x="15339" y="4735"/>
                    <a:pt x="15249" y="4846"/>
                    <a:pt x="15130" y="4846"/>
                  </a:cubicBezTo>
                  <a:lnTo>
                    <a:pt x="15094" y="4846"/>
                  </a:lnTo>
                  <a:lnTo>
                    <a:pt x="15094" y="4473"/>
                  </a:lnTo>
                  <a:lnTo>
                    <a:pt x="15124" y="4473"/>
                  </a:lnTo>
                  <a:cubicBezTo>
                    <a:pt x="15126" y="4473"/>
                    <a:pt x="15128" y="4473"/>
                    <a:pt x="15130" y="4473"/>
                  </a:cubicBezTo>
                  <a:close/>
                  <a:moveTo>
                    <a:pt x="4247" y="5403"/>
                  </a:moveTo>
                  <a:lnTo>
                    <a:pt x="4247" y="5776"/>
                  </a:lnTo>
                  <a:lnTo>
                    <a:pt x="4209" y="5776"/>
                  </a:lnTo>
                  <a:cubicBezTo>
                    <a:pt x="4089" y="5776"/>
                    <a:pt x="4003" y="5669"/>
                    <a:pt x="4027" y="5553"/>
                  </a:cubicBezTo>
                  <a:cubicBezTo>
                    <a:pt x="4048" y="5463"/>
                    <a:pt x="4125" y="5403"/>
                    <a:pt x="4218" y="5403"/>
                  </a:cubicBezTo>
                  <a:close/>
                  <a:moveTo>
                    <a:pt x="15124" y="5403"/>
                  </a:moveTo>
                  <a:cubicBezTo>
                    <a:pt x="15214" y="5403"/>
                    <a:pt x="15294" y="5466"/>
                    <a:pt x="15315" y="5553"/>
                  </a:cubicBezTo>
                  <a:cubicBezTo>
                    <a:pt x="15339" y="5669"/>
                    <a:pt x="15249" y="5776"/>
                    <a:pt x="15130" y="5776"/>
                  </a:cubicBezTo>
                  <a:lnTo>
                    <a:pt x="15094" y="5776"/>
                  </a:lnTo>
                  <a:lnTo>
                    <a:pt x="15094" y="5403"/>
                  </a:lnTo>
                  <a:close/>
                  <a:moveTo>
                    <a:pt x="4211" y="6411"/>
                  </a:moveTo>
                  <a:cubicBezTo>
                    <a:pt x="4213" y="6411"/>
                    <a:pt x="4216" y="6411"/>
                    <a:pt x="4218" y="6411"/>
                  </a:cubicBezTo>
                  <a:lnTo>
                    <a:pt x="4247" y="6411"/>
                  </a:lnTo>
                  <a:lnTo>
                    <a:pt x="4247" y="6784"/>
                  </a:lnTo>
                  <a:lnTo>
                    <a:pt x="4209" y="6784"/>
                  </a:lnTo>
                  <a:cubicBezTo>
                    <a:pt x="4089" y="6784"/>
                    <a:pt x="4003" y="6674"/>
                    <a:pt x="4027" y="6561"/>
                  </a:cubicBezTo>
                  <a:cubicBezTo>
                    <a:pt x="4047" y="6473"/>
                    <a:pt x="4122" y="6411"/>
                    <a:pt x="4211" y="6411"/>
                  </a:cubicBezTo>
                  <a:close/>
                  <a:moveTo>
                    <a:pt x="15130" y="6411"/>
                  </a:moveTo>
                  <a:cubicBezTo>
                    <a:pt x="15217" y="6411"/>
                    <a:pt x="15295" y="6473"/>
                    <a:pt x="15315" y="6561"/>
                  </a:cubicBezTo>
                  <a:cubicBezTo>
                    <a:pt x="15339" y="6674"/>
                    <a:pt x="15249" y="6784"/>
                    <a:pt x="15130" y="6784"/>
                  </a:cubicBezTo>
                  <a:lnTo>
                    <a:pt x="15094" y="6784"/>
                  </a:lnTo>
                  <a:lnTo>
                    <a:pt x="15094" y="6411"/>
                  </a:lnTo>
                  <a:lnTo>
                    <a:pt x="15124" y="6411"/>
                  </a:lnTo>
                  <a:cubicBezTo>
                    <a:pt x="15126" y="6411"/>
                    <a:pt x="15128" y="6411"/>
                    <a:pt x="15130" y="6411"/>
                  </a:cubicBezTo>
                  <a:close/>
                  <a:moveTo>
                    <a:pt x="4247" y="7417"/>
                  </a:moveTo>
                  <a:lnTo>
                    <a:pt x="4247" y="7789"/>
                  </a:lnTo>
                  <a:lnTo>
                    <a:pt x="4209" y="7789"/>
                  </a:lnTo>
                  <a:cubicBezTo>
                    <a:pt x="4089" y="7789"/>
                    <a:pt x="4003" y="7682"/>
                    <a:pt x="4027" y="7566"/>
                  </a:cubicBezTo>
                  <a:cubicBezTo>
                    <a:pt x="4048" y="7476"/>
                    <a:pt x="4125" y="7417"/>
                    <a:pt x="4218" y="7417"/>
                  </a:cubicBezTo>
                  <a:close/>
                  <a:moveTo>
                    <a:pt x="15124" y="7417"/>
                  </a:moveTo>
                  <a:cubicBezTo>
                    <a:pt x="15214" y="7417"/>
                    <a:pt x="15294" y="7479"/>
                    <a:pt x="15315" y="7566"/>
                  </a:cubicBezTo>
                  <a:cubicBezTo>
                    <a:pt x="15339" y="7682"/>
                    <a:pt x="15249" y="7789"/>
                    <a:pt x="15130" y="7789"/>
                  </a:cubicBezTo>
                  <a:lnTo>
                    <a:pt x="15094" y="7789"/>
                  </a:lnTo>
                  <a:lnTo>
                    <a:pt x="15094" y="7417"/>
                  </a:lnTo>
                  <a:close/>
                  <a:moveTo>
                    <a:pt x="1450" y="7506"/>
                  </a:moveTo>
                  <a:lnTo>
                    <a:pt x="1450" y="7754"/>
                  </a:lnTo>
                  <a:lnTo>
                    <a:pt x="1414" y="7754"/>
                  </a:lnTo>
                  <a:cubicBezTo>
                    <a:pt x="1304" y="7754"/>
                    <a:pt x="1196" y="7777"/>
                    <a:pt x="1098" y="7822"/>
                  </a:cubicBezTo>
                  <a:lnTo>
                    <a:pt x="1450" y="7506"/>
                  </a:lnTo>
                  <a:close/>
                  <a:moveTo>
                    <a:pt x="17853" y="7506"/>
                  </a:moveTo>
                  <a:lnTo>
                    <a:pt x="18205" y="7822"/>
                  </a:lnTo>
                  <a:cubicBezTo>
                    <a:pt x="18107" y="7777"/>
                    <a:pt x="17999" y="7754"/>
                    <a:pt x="17889" y="7754"/>
                  </a:cubicBezTo>
                  <a:lnTo>
                    <a:pt x="17853" y="7754"/>
                  </a:lnTo>
                  <a:lnTo>
                    <a:pt x="17853" y="7506"/>
                  </a:lnTo>
                  <a:close/>
                  <a:moveTo>
                    <a:pt x="1450" y="8311"/>
                  </a:moveTo>
                  <a:lnTo>
                    <a:pt x="1450" y="8684"/>
                  </a:lnTo>
                  <a:lnTo>
                    <a:pt x="1414" y="8684"/>
                  </a:lnTo>
                  <a:cubicBezTo>
                    <a:pt x="1413" y="8684"/>
                    <a:pt x="1411" y="8684"/>
                    <a:pt x="1409" y="8684"/>
                  </a:cubicBezTo>
                  <a:cubicBezTo>
                    <a:pt x="1293" y="8684"/>
                    <a:pt x="1206" y="8575"/>
                    <a:pt x="1229" y="8460"/>
                  </a:cubicBezTo>
                  <a:cubicBezTo>
                    <a:pt x="1247" y="8374"/>
                    <a:pt x="1328" y="8311"/>
                    <a:pt x="1420" y="8311"/>
                  </a:cubicBezTo>
                  <a:close/>
                  <a:moveTo>
                    <a:pt x="17892" y="8311"/>
                  </a:moveTo>
                  <a:cubicBezTo>
                    <a:pt x="18008" y="8311"/>
                    <a:pt x="18098" y="8422"/>
                    <a:pt x="18074" y="8535"/>
                  </a:cubicBezTo>
                  <a:cubicBezTo>
                    <a:pt x="18053" y="8622"/>
                    <a:pt x="17976" y="8684"/>
                    <a:pt x="17889" y="8684"/>
                  </a:cubicBezTo>
                  <a:cubicBezTo>
                    <a:pt x="17887" y="8684"/>
                    <a:pt x="17885" y="8684"/>
                    <a:pt x="17883" y="8684"/>
                  </a:cubicBezTo>
                  <a:lnTo>
                    <a:pt x="17853" y="8684"/>
                  </a:lnTo>
                  <a:lnTo>
                    <a:pt x="17853" y="8311"/>
                  </a:lnTo>
                  <a:close/>
                  <a:moveTo>
                    <a:pt x="4247" y="8425"/>
                  </a:moveTo>
                  <a:lnTo>
                    <a:pt x="4247" y="8797"/>
                  </a:lnTo>
                  <a:lnTo>
                    <a:pt x="4218" y="8797"/>
                  </a:lnTo>
                  <a:cubicBezTo>
                    <a:pt x="4125" y="8797"/>
                    <a:pt x="4048" y="8735"/>
                    <a:pt x="4027" y="8648"/>
                  </a:cubicBezTo>
                  <a:cubicBezTo>
                    <a:pt x="4003" y="8532"/>
                    <a:pt x="4089" y="8425"/>
                    <a:pt x="4209" y="8425"/>
                  </a:cubicBezTo>
                  <a:close/>
                  <a:moveTo>
                    <a:pt x="15130" y="8425"/>
                  </a:moveTo>
                  <a:cubicBezTo>
                    <a:pt x="15249" y="8425"/>
                    <a:pt x="15339" y="8532"/>
                    <a:pt x="15315" y="8648"/>
                  </a:cubicBezTo>
                  <a:cubicBezTo>
                    <a:pt x="15294" y="8735"/>
                    <a:pt x="15214" y="8797"/>
                    <a:pt x="15124" y="8797"/>
                  </a:cubicBezTo>
                  <a:lnTo>
                    <a:pt x="15094" y="8797"/>
                  </a:lnTo>
                  <a:lnTo>
                    <a:pt x="15094" y="8425"/>
                  </a:lnTo>
                  <a:close/>
                  <a:moveTo>
                    <a:pt x="1450" y="9394"/>
                  </a:moveTo>
                  <a:lnTo>
                    <a:pt x="1450" y="9767"/>
                  </a:lnTo>
                  <a:lnTo>
                    <a:pt x="1420" y="9767"/>
                  </a:lnTo>
                  <a:cubicBezTo>
                    <a:pt x="1331" y="9767"/>
                    <a:pt x="1250" y="9704"/>
                    <a:pt x="1229" y="9618"/>
                  </a:cubicBezTo>
                  <a:cubicBezTo>
                    <a:pt x="1205" y="9501"/>
                    <a:pt x="1295" y="9394"/>
                    <a:pt x="1414" y="9394"/>
                  </a:cubicBezTo>
                  <a:close/>
                  <a:moveTo>
                    <a:pt x="17892" y="9394"/>
                  </a:moveTo>
                  <a:cubicBezTo>
                    <a:pt x="18008" y="9394"/>
                    <a:pt x="18098" y="9501"/>
                    <a:pt x="18074" y="9618"/>
                  </a:cubicBezTo>
                  <a:cubicBezTo>
                    <a:pt x="18053" y="9707"/>
                    <a:pt x="17972" y="9767"/>
                    <a:pt x="17883" y="9767"/>
                  </a:cubicBezTo>
                  <a:lnTo>
                    <a:pt x="17853" y="9767"/>
                  </a:lnTo>
                  <a:lnTo>
                    <a:pt x="17853" y="9394"/>
                  </a:lnTo>
                  <a:close/>
                  <a:moveTo>
                    <a:pt x="1758" y="5988"/>
                  </a:moveTo>
                  <a:cubicBezTo>
                    <a:pt x="1762" y="5988"/>
                    <a:pt x="1765" y="5988"/>
                    <a:pt x="1769" y="5988"/>
                  </a:cubicBezTo>
                  <a:cubicBezTo>
                    <a:pt x="2318" y="6006"/>
                    <a:pt x="2753" y="6453"/>
                    <a:pt x="2756" y="7002"/>
                  </a:cubicBezTo>
                  <a:lnTo>
                    <a:pt x="2756" y="9877"/>
                  </a:lnTo>
                  <a:lnTo>
                    <a:pt x="2011" y="9877"/>
                  </a:lnTo>
                  <a:lnTo>
                    <a:pt x="2011" y="9096"/>
                  </a:lnTo>
                  <a:cubicBezTo>
                    <a:pt x="2026" y="9093"/>
                    <a:pt x="2026" y="9090"/>
                    <a:pt x="2046" y="9087"/>
                  </a:cubicBezTo>
                  <a:lnTo>
                    <a:pt x="2046" y="8991"/>
                  </a:lnTo>
                  <a:cubicBezTo>
                    <a:pt x="2026" y="8988"/>
                    <a:pt x="2026" y="8985"/>
                    <a:pt x="2011" y="8982"/>
                  </a:cubicBezTo>
                  <a:lnTo>
                    <a:pt x="2011" y="8046"/>
                  </a:lnTo>
                  <a:cubicBezTo>
                    <a:pt x="2026" y="8043"/>
                    <a:pt x="2046" y="8037"/>
                    <a:pt x="2046" y="8037"/>
                  </a:cubicBezTo>
                  <a:lnTo>
                    <a:pt x="2046" y="7381"/>
                  </a:lnTo>
                  <a:cubicBezTo>
                    <a:pt x="2049" y="7205"/>
                    <a:pt x="1957" y="7038"/>
                    <a:pt x="1808" y="6945"/>
                  </a:cubicBezTo>
                  <a:cubicBezTo>
                    <a:pt x="1726" y="6894"/>
                    <a:pt x="1635" y="6869"/>
                    <a:pt x="1545" y="6869"/>
                  </a:cubicBezTo>
                  <a:cubicBezTo>
                    <a:pt x="1424" y="6869"/>
                    <a:pt x="1305" y="6914"/>
                    <a:pt x="1211" y="6999"/>
                  </a:cubicBezTo>
                  <a:lnTo>
                    <a:pt x="743" y="7423"/>
                  </a:lnTo>
                  <a:lnTo>
                    <a:pt x="743" y="7029"/>
                  </a:lnTo>
                  <a:cubicBezTo>
                    <a:pt x="743" y="6746"/>
                    <a:pt x="857" y="6477"/>
                    <a:pt x="1056" y="6277"/>
                  </a:cubicBezTo>
                  <a:cubicBezTo>
                    <a:pt x="1242" y="6092"/>
                    <a:pt x="1494" y="5988"/>
                    <a:pt x="1758" y="5988"/>
                  </a:cubicBezTo>
                  <a:close/>
                  <a:moveTo>
                    <a:pt x="8384" y="6477"/>
                  </a:moveTo>
                  <a:cubicBezTo>
                    <a:pt x="8694" y="6605"/>
                    <a:pt x="9019" y="6686"/>
                    <a:pt x="9353" y="6716"/>
                  </a:cubicBezTo>
                  <a:lnTo>
                    <a:pt x="9353" y="8332"/>
                  </a:lnTo>
                  <a:cubicBezTo>
                    <a:pt x="9353" y="9167"/>
                    <a:pt x="8688" y="9856"/>
                    <a:pt x="7874" y="9865"/>
                  </a:cubicBezTo>
                  <a:cubicBezTo>
                    <a:pt x="7847" y="9865"/>
                    <a:pt x="7823" y="9868"/>
                    <a:pt x="7799" y="9877"/>
                  </a:cubicBezTo>
                  <a:lnTo>
                    <a:pt x="7713" y="9877"/>
                  </a:lnTo>
                  <a:cubicBezTo>
                    <a:pt x="8142" y="9477"/>
                    <a:pt x="8384" y="8917"/>
                    <a:pt x="8384" y="8329"/>
                  </a:cubicBezTo>
                  <a:lnTo>
                    <a:pt x="8384" y="6477"/>
                  </a:lnTo>
                  <a:close/>
                  <a:moveTo>
                    <a:pt x="9640" y="9379"/>
                  </a:moveTo>
                  <a:cubicBezTo>
                    <a:pt x="9744" y="9564"/>
                    <a:pt x="9878" y="9731"/>
                    <a:pt x="10036" y="9877"/>
                  </a:cubicBezTo>
                  <a:lnTo>
                    <a:pt x="9243" y="9877"/>
                  </a:lnTo>
                  <a:cubicBezTo>
                    <a:pt x="9398" y="9734"/>
                    <a:pt x="9532" y="9564"/>
                    <a:pt x="9640" y="9382"/>
                  </a:cubicBezTo>
                  <a:lnTo>
                    <a:pt x="9640" y="9379"/>
                  </a:lnTo>
                  <a:close/>
                  <a:moveTo>
                    <a:pt x="9654" y="562"/>
                  </a:moveTo>
                  <a:cubicBezTo>
                    <a:pt x="10545" y="562"/>
                    <a:pt x="11385" y="987"/>
                    <a:pt x="11915" y="1714"/>
                  </a:cubicBezTo>
                  <a:cubicBezTo>
                    <a:pt x="12482" y="2496"/>
                    <a:pt x="12607" y="3513"/>
                    <a:pt x="12246" y="4407"/>
                  </a:cubicBezTo>
                  <a:cubicBezTo>
                    <a:pt x="12231" y="4443"/>
                    <a:pt x="12225" y="4479"/>
                    <a:pt x="12225" y="4518"/>
                  </a:cubicBezTo>
                  <a:lnTo>
                    <a:pt x="12225" y="8094"/>
                  </a:lnTo>
                  <a:cubicBezTo>
                    <a:pt x="12222" y="8281"/>
                    <a:pt x="12288" y="8466"/>
                    <a:pt x="12407" y="8612"/>
                  </a:cubicBezTo>
                  <a:cubicBezTo>
                    <a:pt x="12557" y="8790"/>
                    <a:pt x="12776" y="8891"/>
                    <a:pt x="13007" y="8891"/>
                  </a:cubicBezTo>
                  <a:cubicBezTo>
                    <a:pt x="13020" y="8891"/>
                    <a:pt x="13033" y="8890"/>
                    <a:pt x="13045" y="8890"/>
                  </a:cubicBezTo>
                  <a:cubicBezTo>
                    <a:pt x="13466" y="8869"/>
                    <a:pt x="13794" y="8517"/>
                    <a:pt x="13791" y="8094"/>
                  </a:cubicBezTo>
                  <a:lnTo>
                    <a:pt x="13791" y="1586"/>
                  </a:lnTo>
                  <a:cubicBezTo>
                    <a:pt x="13794" y="1037"/>
                    <a:pt x="14229" y="593"/>
                    <a:pt x="14775" y="578"/>
                  </a:cubicBezTo>
                  <a:cubicBezTo>
                    <a:pt x="14779" y="578"/>
                    <a:pt x="14783" y="578"/>
                    <a:pt x="14787" y="578"/>
                  </a:cubicBezTo>
                  <a:cubicBezTo>
                    <a:pt x="15051" y="578"/>
                    <a:pt x="15303" y="679"/>
                    <a:pt x="15488" y="864"/>
                  </a:cubicBezTo>
                  <a:cubicBezTo>
                    <a:pt x="15688" y="1061"/>
                    <a:pt x="15801" y="1330"/>
                    <a:pt x="15804" y="1610"/>
                  </a:cubicBezTo>
                  <a:lnTo>
                    <a:pt x="15804" y="2021"/>
                  </a:lnTo>
                  <a:lnTo>
                    <a:pt x="15333" y="1601"/>
                  </a:lnTo>
                  <a:cubicBezTo>
                    <a:pt x="15234" y="1512"/>
                    <a:pt x="15116" y="1471"/>
                    <a:pt x="15001" y="1471"/>
                  </a:cubicBezTo>
                  <a:cubicBezTo>
                    <a:pt x="14743" y="1471"/>
                    <a:pt x="14498" y="1673"/>
                    <a:pt x="14498" y="1974"/>
                  </a:cubicBezTo>
                  <a:lnTo>
                    <a:pt x="14498" y="3241"/>
                  </a:lnTo>
                  <a:cubicBezTo>
                    <a:pt x="14510" y="3244"/>
                    <a:pt x="14525" y="3244"/>
                    <a:pt x="14537" y="3247"/>
                  </a:cubicBezTo>
                  <a:lnTo>
                    <a:pt x="14537" y="6060"/>
                  </a:lnTo>
                  <a:cubicBezTo>
                    <a:pt x="14525" y="6063"/>
                    <a:pt x="14510" y="6066"/>
                    <a:pt x="14498" y="6069"/>
                  </a:cubicBezTo>
                  <a:lnTo>
                    <a:pt x="14498" y="6128"/>
                  </a:lnTo>
                  <a:cubicBezTo>
                    <a:pt x="14516" y="6128"/>
                    <a:pt x="14516" y="6131"/>
                    <a:pt x="14537" y="6134"/>
                  </a:cubicBezTo>
                  <a:lnTo>
                    <a:pt x="14537" y="7071"/>
                  </a:lnTo>
                  <a:cubicBezTo>
                    <a:pt x="14516" y="7074"/>
                    <a:pt x="14516" y="7077"/>
                    <a:pt x="14498" y="7080"/>
                  </a:cubicBezTo>
                  <a:lnTo>
                    <a:pt x="14498" y="7139"/>
                  </a:lnTo>
                  <a:cubicBezTo>
                    <a:pt x="14516" y="7142"/>
                    <a:pt x="14516" y="7145"/>
                    <a:pt x="14537" y="7148"/>
                  </a:cubicBezTo>
                  <a:lnTo>
                    <a:pt x="14537" y="8085"/>
                  </a:lnTo>
                  <a:cubicBezTo>
                    <a:pt x="14516" y="8088"/>
                    <a:pt x="14516" y="8091"/>
                    <a:pt x="14498" y="8094"/>
                  </a:cubicBezTo>
                  <a:lnTo>
                    <a:pt x="14498" y="8153"/>
                  </a:lnTo>
                  <a:cubicBezTo>
                    <a:pt x="14510" y="8156"/>
                    <a:pt x="14525" y="8159"/>
                    <a:pt x="14537" y="8159"/>
                  </a:cubicBezTo>
                  <a:lnTo>
                    <a:pt x="14537" y="8362"/>
                  </a:lnTo>
                  <a:cubicBezTo>
                    <a:pt x="14516" y="8759"/>
                    <a:pt x="14349" y="9137"/>
                    <a:pt x="14065" y="9421"/>
                  </a:cubicBezTo>
                  <a:cubicBezTo>
                    <a:pt x="13787" y="9696"/>
                    <a:pt x="13409" y="9853"/>
                    <a:pt x="13018" y="9853"/>
                  </a:cubicBezTo>
                  <a:cubicBezTo>
                    <a:pt x="13007" y="9853"/>
                    <a:pt x="12997" y="9853"/>
                    <a:pt x="12986" y="9853"/>
                  </a:cubicBezTo>
                  <a:cubicBezTo>
                    <a:pt x="12330" y="9847"/>
                    <a:pt x="11772" y="9406"/>
                    <a:pt x="11572" y="8803"/>
                  </a:cubicBezTo>
                  <a:cubicBezTo>
                    <a:pt x="11538" y="8688"/>
                    <a:pt x="11431" y="8612"/>
                    <a:pt x="11309" y="8612"/>
                  </a:cubicBezTo>
                  <a:cubicBezTo>
                    <a:pt x="11304" y="8612"/>
                    <a:pt x="11299" y="8612"/>
                    <a:pt x="11295" y="8612"/>
                  </a:cubicBezTo>
                  <a:lnTo>
                    <a:pt x="11280" y="8612"/>
                  </a:lnTo>
                  <a:cubicBezTo>
                    <a:pt x="11101" y="8624"/>
                    <a:pt x="10982" y="8803"/>
                    <a:pt x="11038" y="8973"/>
                  </a:cubicBezTo>
                  <a:cubicBezTo>
                    <a:pt x="11149" y="9316"/>
                    <a:pt x="11611" y="9877"/>
                    <a:pt x="11611" y="9877"/>
                  </a:cubicBezTo>
                  <a:lnTo>
                    <a:pt x="11468" y="9877"/>
                  </a:lnTo>
                  <a:cubicBezTo>
                    <a:pt x="11444" y="9871"/>
                    <a:pt x="11417" y="9868"/>
                    <a:pt x="11393" y="9868"/>
                  </a:cubicBezTo>
                  <a:cubicBezTo>
                    <a:pt x="10576" y="9856"/>
                    <a:pt x="9911" y="9167"/>
                    <a:pt x="9911" y="8332"/>
                  </a:cubicBezTo>
                  <a:lnTo>
                    <a:pt x="9911" y="6716"/>
                  </a:lnTo>
                  <a:cubicBezTo>
                    <a:pt x="10257" y="6689"/>
                    <a:pt x="10597" y="6608"/>
                    <a:pt x="10919" y="6477"/>
                  </a:cubicBezTo>
                  <a:lnTo>
                    <a:pt x="10919" y="7142"/>
                  </a:lnTo>
                  <a:cubicBezTo>
                    <a:pt x="10919" y="7292"/>
                    <a:pt x="11041" y="7417"/>
                    <a:pt x="11191" y="7417"/>
                  </a:cubicBezTo>
                  <a:cubicBezTo>
                    <a:pt x="11193" y="7417"/>
                    <a:pt x="11195" y="7417"/>
                    <a:pt x="11196" y="7417"/>
                  </a:cubicBezTo>
                  <a:lnTo>
                    <a:pt x="11202" y="7417"/>
                  </a:lnTo>
                  <a:cubicBezTo>
                    <a:pt x="11354" y="7417"/>
                    <a:pt x="11477" y="7294"/>
                    <a:pt x="11477" y="7142"/>
                  </a:cubicBezTo>
                  <a:lnTo>
                    <a:pt x="11477" y="4867"/>
                  </a:lnTo>
                  <a:cubicBezTo>
                    <a:pt x="11480" y="4720"/>
                    <a:pt x="11375" y="4598"/>
                    <a:pt x="11232" y="4577"/>
                  </a:cubicBezTo>
                  <a:cubicBezTo>
                    <a:pt x="11220" y="4576"/>
                    <a:pt x="11209" y="4575"/>
                    <a:pt x="11197" y="4575"/>
                  </a:cubicBezTo>
                  <a:cubicBezTo>
                    <a:pt x="11045" y="4575"/>
                    <a:pt x="10919" y="4699"/>
                    <a:pt x="10919" y="4855"/>
                  </a:cubicBezTo>
                  <a:lnTo>
                    <a:pt x="10919" y="5845"/>
                  </a:lnTo>
                  <a:cubicBezTo>
                    <a:pt x="10519" y="6048"/>
                    <a:pt x="10084" y="6150"/>
                    <a:pt x="9649" y="6150"/>
                  </a:cubicBezTo>
                  <a:cubicBezTo>
                    <a:pt x="9167" y="6150"/>
                    <a:pt x="8684" y="6024"/>
                    <a:pt x="8253" y="5773"/>
                  </a:cubicBezTo>
                  <a:cubicBezTo>
                    <a:pt x="8208" y="5744"/>
                    <a:pt x="8154" y="5730"/>
                    <a:pt x="8100" y="5730"/>
                  </a:cubicBezTo>
                  <a:cubicBezTo>
                    <a:pt x="8082" y="5730"/>
                    <a:pt x="8065" y="5732"/>
                    <a:pt x="8047" y="5734"/>
                  </a:cubicBezTo>
                  <a:cubicBezTo>
                    <a:pt x="7919" y="5761"/>
                    <a:pt x="7826" y="5878"/>
                    <a:pt x="7823" y="6009"/>
                  </a:cubicBezTo>
                  <a:lnTo>
                    <a:pt x="7823" y="8308"/>
                  </a:lnTo>
                  <a:cubicBezTo>
                    <a:pt x="7823" y="9155"/>
                    <a:pt x="7149" y="9853"/>
                    <a:pt x="6317" y="9862"/>
                  </a:cubicBezTo>
                  <a:cubicBezTo>
                    <a:pt x="6310" y="9862"/>
                    <a:pt x="6303" y="9862"/>
                    <a:pt x="6295" y="9862"/>
                  </a:cubicBezTo>
                  <a:cubicBezTo>
                    <a:pt x="5458" y="9862"/>
                    <a:pt x="4775" y="9190"/>
                    <a:pt x="4769" y="8350"/>
                  </a:cubicBezTo>
                  <a:lnTo>
                    <a:pt x="4769" y="8156"/>
                  </a:lnTo>
                  <a:cubicBezTo>
                    <a:pt x="4781" y="8156"/>
                    <a:pt x="4793" y="8153"/>
                    <a:pt x="4805" y="8150"/>
                  </a:cubicBezTo>
                  <a:lnTo>
                    <a:pt x="4805" y="8091"/>
                  </a:lnTo>
                  <a:cubicBezTo>
                    <a:pt x="4802" y="8088"/>
                    <a:pt x="4802" y="8085"/>
                    <a:pt x="4769" y="8082"/>
                  </a:cubicBezTo>
                  <a:lnTo>
                    <a:pt x="4769" y="7145"/>
                  </a:lnTo>
                  <a:cubicBezTo>
                    <a:pt x="4802" y="7142"/>
                    <a:pt x="4802" y="7139"/>
                    <a:pt x="4805" y="7139"/>
                  </a:cubicBezTo>
                  <a:lnTo>
                    <a:pt x="4805" y="7080"/>
                  </a:lnTo>
                  <a:cubicBezTo>
                    <a:pt x="4802" y="7077"/>
                    <a:pt x="4802" y="7074"/>
                    <a:pt x="4769" y="7071"/>
                  </a:cubicBezTo>
                  <a:lnTo>
                    <a:pt x="4769" y="6134"/>
                  </a:lnTo>
                  <a:cubicBezTo>
                    <a:pt x="4802" y="6131"/>
                    <a:pt x="4802" y="6128"/>
                    <a:pt x="4805" y="6125"/>
                  </a:cubicBezTo>
                  <a:lnTo>
                    <a:pt x="4805" y="6069"/>
                  </a:lnTo>
                  <a:cubicBezTo>
                    <a:pt x="4802" y="6066"/>
                    <a:pt x="4802" y="6063"/>
                    <a:pt x="4769" y="6060"/>
                  </a:cubicBezTo>
                  <a:lnTo>
                    <a:pt x="4769" y="5120"/>
                  </a:lnTo>
                  <a:cubicBezTo>
                    <a:pt x="4802" y="5117"/>
                    <a:pt x="4805" y="5114"/>
                    <a:pt x="4805" y="5114"/>
                  </a:cubicBezTo>
                  <a:lnTo>
                    <a:pt x="4805" y="4184"/>
                  </a:lnTo>
                  <a:cubicBezTo>
                    <a:pt x="4805" y="3884"/>
                    <a:pt x="4559" y="3682"/>
                    <a:pt x="4301" y="3682"/>
                  </a:cubicBezTo>
                  <a:cubicBezTo>
                    <a:pt x="4186" y="3682"/>
                    <a:pt x="4069" y="3722"/>
                    <a:pt x="3970" y="3811"/>
                  </a:cubicBezTo>
                  <a:lnTo>
                    <a:pt x="3502" y="4234"/>
                  </a:lnTo>
                  <a:lnTo>
                    <a:pt x="3502" y="3823"/>
                  </a:lnTo>
                  <a:cubicBezTo>
                    <a:pt x="3502" y="3542"/>
                    <a:pt x="3615" y="3274"/>
                    <a:pt x="3815" y="3077"/>
                  </a:cubicBezTo>
                  <a:cubicBezTo>
                    <a:pt x="4000" y="2892"/>
                    <a:pt x="4255" y="2791"/>
                    <a:pt x="4516" y="2791"/>
                  </a:cubicBezTo>
                  <a:cubicBezTo>
                    <a:pt x="4520" y="2791"/>
                    <a:pt x="4524" y="2791"/>
                    <a:pt x="4528" y="2791"/>
                  </a:cubicBezTo>
                  <a:cubicBezTo>
                    <a:pt x="5074" y="2806"/>
                    <a:pt x="5512" y="3250"/>
                    <a:pt x="5512" y="3796"/>
                  </a:cubicBezTo>
                  <a:lnTo>
                    <a:pt x="5512" y="8094"/>
                  </a:lnTo>
                  <a:cubicBezTo>
                    <a:pt x="5509" y="8517"/>
                    <a:pt x="5837" y="8869"/>
                    <a:pt x="6258" y="8893"/>
                  </a:cubicBezTo>
                  <a:cubicBezTo>
                    <a:pt x="6270" y="8893"/>
                    <a:pt x="6283" y="8894"/>
                    <a:pt x="6295" y="8894"/>
                  </a:cubicBezTo>
                  <a:cubicBezTo>
                    <a:pt x="6526" y="8894"/>
                    <a:pt x="6746" y="8791"/>
                    <a:pt x="6896" y="8612"/>
                  </a:cubicBezTo>
                  <a:cubicBezTo>
                    <a:pt x="7018" y="8466"/>
                    <a:pt x="7084" y="8281"/>
                    <a:pt x="7081" y="8091"/>
                  </a:cubicBezTo>
                  <a:lnTo>
                    <a:pt x="7081" y="4518"/>
                  </a:lnTo>
                  <a:cubicBezTo>
                    <a:pt x="7081" y="4479"/>
                    <a:pt x="7072" y="4443"/>
                    <a:pt x="7057" y="4407"/>
                  </a:cubicBezTo>
                  <a:cubicBezTo>
                    <a:pt x="6926" y="4079"/>
                    <a:pt x="6854" y="3727"/>
                    <a:pt x="6854" y="3372"/>
                  </a:cubicBezTo>
                  <a:cubicBezTo>
                    <a:pt x="6848" y="1905"/>
                    <a:pt x="7993" y="670"/>
                    <a:pt x="9455" y="569"/>
                  </a:cubicBezTo>
                  <a:cubicBezTo>
                    <a:pt x="9521" y="564"/>
                    <a:pt x="9588" y="562"/>
                    <a:pt x="9654" y="562"/>
                  </a:cubicBezTo>
                  <a:close/>
                  <a:moveTo>
                    <a:pt x="17545" y="5997"/>
                  </a:moveTo>
                  <a:cubicBezTo>
                    <a:pt x="17809" y="5997"/>
                    <a:pt x="18061" y="6101"/>
                    <a:pt x="18247" y="6286"/>
                  </a:cubicBezTo>
                  <a:cubicBezTo>
                    <a:pt x="18447" y="6483"/>
                    <a:pt x="18560" y="6751"/>
                    <a:pt x="18560" y="7035"/>
                  </a:cubicBezTo>
                  <a:lnTo>
                    <a:pt x="18560" y="7423"/>
                  </a:lnTo>
                  <a:lnTo>
                    <a:pt x="18092" y="6999"/>
                  </a:lnTo>
                  <a:cubicBezTo>
                    <a:pt x="17998" y="6914"/>
                    <a:pt x="17878" y="6869"/>
                    <a:pt x="17757" y="6869"/>
                  </a:cubicBezTo>
                  <a:cubicBezTo>
                    <a:pt x="17666" y="6869"/>
                    <a:pt x="17576" y="6894"/>
                    <a:pt x="17495" y="6945"/>
                  </a:cubicBezTo>
                  <a:cubicBezTo>
                    <a:pt x="17343" y="7038"/>
                    <a:pt x="17254" y="7205"/>
                    <a:pt x="17257" y="7381"/>
                  </a:cubicBezTo>
                  <a:lnTo>
                    <a:pt x="17257" y="8037"/>
                  </a:lnTo>
                  <a:cubicBezTo>
                    <a:pt x="17268" y="8040"/>
                    <a:pt x="17280" y="8043"/>
                    <a:pt x="17292" y="8046"/>
                  </a:cubicBezTo>
                  <a:lnTo>
                    <a:pt x="17292" y="8982"/>
                  </a:lnTo>
                  <a:cubicBezTo>
                    <a:pt x="17289" y="8985"/>
                    <a:pt x="17289" y="8988"/>
                    <a:pt x="17257" y="8991"/>
                  </a:cubicBezTo>
                  <a:lnTo>
                    <a:pt x="17257" y="9087"/>
                  </a:lnTo>
                  <a:cubicBezTo>
                    <a:pt x="17289" y="9090"/>
                    <a:pt x="17289" y="9093"/>
                    <a:pt x="17292" y="9096"/>
                  </a:cubicBezTo>
                  <a:lnTo>
                    <a:pt x="17292" y="9877"/>
                  </a:lnTo>
                  <a:lnTo>
                    <a:pt x="16547" y="9877"/>
                  </a:lnTo>
                  <a:lnTo>
                    <a:pt x="16547" y="7008"/>
                  </a:lnTo>
                  <a:cubicBezTo>
                    <a:pt x="16550" y="6459"/>
                    <a:pt x="16985" y="6012"/>
                    <a:pt x="17534" y="5997"/>
                  </a:cubicBezTo>
                  <a:cubicBezTo>
                    <a:pt x="17538" y="5997"/>
                    <a:pt x="17541" y="5997"/>
                    <a:pt x="17545" y="5997"/>
                  </a:cubicBezTo>
                  <a:close/>
                  <a:moveTo>
                    <a:pt x="18557" y="10438"/>
                  </a:moveTo>
                  <a:cubicBezTo>
                    <a:pt x="18560" y="10438"/>
                    <a:pt x="18563" y="10438"/>
                    <a:pt x="18566" y="10441"/>
                  </a:cubicBezTo>
                  <a:cubicBezTo>
                    <a:pt x="18569" y="10444"/>
                    <a:pt x="18569" y="10444"/>
                    <a:pt x="18566" y="10447"/>
                  </a:cubicBezTo>
                  <a:lnTo>
                    <a:pt x="18151" y="11499"/>
                  </a:lnTo>
                  <a:cubicBezTo>
                    <a:pt x="18078" y="11691"/>
                    <a:pt x="17893" y="11816"/>
                    <a:pt x="17690" y="11816"/>
                  </a:cubicBezTo>
                  <a:cubicBezTo>
                    <a:pt x="17688" y="11816"/>
                    <a:pt x="17685" y="11816"/>
                    <a:pt x="17683" y="11816"/>
                  </a:cubicBezTo>
                  <a:lnTo>
                    <a:pt x="14695" y="11816"/>
                  </a:lnTo>
                  <a:cubicBezTo>
                    <a:pt x="14537" y="11816"/>
                    <a:pt x="14408" y="11953"/>
                    <a:pt x="14420" y="12111"/>
                  </a:cubicBezTo>
                  <a:lnTo>
                    <a:pt x="14420" y="12120"/>
                  </a:lnTo>
                  <a:cubicBezTo>
                    <a:pt x="14429" y="12263"/>
                    <a:pt x="14552" y="12376"/>
                    <a:pt x="14695" y="12376"/>
                  </a:cubicBezTo>
                  <a:lnTo>
                    <a:pt x="16809" y="12376"/>
                  </a:lnTo>
                  <a:lnTo>
                    <a:pt x="16809" y="12809"/>
                  </a:lnTo>
                  <a:cubicBezTo>
                    <a:pt x="16809" y="12898"/>
                    <a:pt x="16735" y="12973"/>
                    <a:pt x="16645" y="12973"/>
                  </a:cubicBezTo>
                  <a:lnTo>
                    <a:pt x="2697" y="12973"/>
                  </a:lnTo>
                  <a:cubicBezTo>
                    <a:pt x="2604" y="12973"/>
                    <a:pt x="2530" y="12898"/>
                    <a:pt x="2533" y="12809"/>
                  </a:cubicBezTo>
                  <a:lnTo>
                    <a:pt x="2533" y="12376"/>
                  </a:lnTo>
                  <a:lnTo>
                    <a:pt x="12908" y="12376"/>
                  </a:lnTo>
                  <a:cubicBezTo>
                    <a:pt x="13054" y="12376"/>
                    <a:pt x="13177" y="12257"/>
                    <a:pt x="13180" y="12111"/>
                  </a:cubicBezTo>
                  <a:cubicBezTo>
                    <a:pt x="13180" y="12108"/>
                    <a:pt x="13180" y="12105"/>
                    <a:pt x="13180" y="12105"/>
                  </a:cubicBezTo>
                  <a:cubicBezTo>
                    <a:pt x="13189" y="11947"/>
                    <a:pt x="13063" y="11816"/>
                    <a:pt x="12908" y="11816"/>
                  </a:cubicBezTo>
                  <a:lnTo>
                    <a:pt x="1593" y="11816"/>
                  </a:lnTo>
                  <a:cubicBezTo>
                    <a:pt x="1591" y="11816"/>
                    <a:pt x="1588" y="11816"/>
                    <a:pt x="1586" y="11816"/>
                  </a:cubicBezTo>
                  <a:cubicBezTo>
                    <a:pt x="1383" y="11816"/>
                    <a:pt x="1199" y="11691"/>
                    <a:pt x="1125" y="11499"/>
                  </a:cubicBezTo>
                  <a:lnTo>
                    <a:pt x="710" y="10447"/>
                  </a:lnTo>
                  <a:cubicBezTo>
                    <a:pt x="710" y="10447"/>
                    <a:pt x="710" y="10444"/>
                    <a:pt x="710" y="10441"/>
                  </a:cubicBezTo>
                  <a:cubicBezTo>
                    <a:pt x="713" y="10438"/>
                    <a:pt x="716" y="10438"/>
                    <a:pt x="719" y="10438"/>
                  </a:cubicBezTo>
                  <a:close/>
                  <a:moveTo>
                    <a:pt x="9654" y="0"/>
                  </a:moveTo>
                  <a:cubicBezTo>
                    <a:pt x="8583" y="0"/>
                    <a:pt x="7569" y="512"/>
                    <a:pt x="6935" y="1383"/>
                  </a:cubicBezTo>
                  <a:cubicBezTo>
                    <a:pt x="6264" y="2305"/>
                    <a:pt x="6108" y="3504"/>
                    <a:pt x="6520" y="4568"/>
                  </a:cubicBezTo>
                  <a:lnTo>
                    <a:pt x="6520" y="8105"/>
                  </a:lnTo>
                  <a:cubicBezTo>
                    <a:pt x="6520" y="8144"/>
                    <a:pt x="6511" y="8183"/>
                    <a:pt x="6493" y="8219"/>
                  </a:cubicBezTo>
                  <a:cubicBezTo>
                    <a:pt x="6451" y="8286"/>
                    <a:pt x="6380" y="8330"/>
                    <a:pt x="6300" y="8330"/>
                  </a:cubicBezTo>
                  <a:cubicBezTo>
                    <a:pt x="6295" y="8330"/>
                    <a:pt x="6290" y="8329"/>
                    <a:pt x="6284" y="8329"/>
                  </a:cubicBezTo>
                  <a:cubicBezTo>
                    <a:pt x="6162" y="8317"/>
                    <a:pt x="6070" y="8213"/>
                    <a:pt x="6073" y="8091"/>
                  </a:cubicBezTo>
                  <a:lnTo>
                    <a:pt x="6073" y="3796"/>
                  </a:lnTo>
                  <a:cubicBezTo>
                    <a:pt x="6070" y="2946"/>
                    <a:pt x="5390" y="2251"/>
                    <a:pt x="4540" y="2230"/>
                  </a:cubicBezTo>
                  <a:cubicBezTo>
                    <a:pt x="4529" y="2230"/>
                    <a:pt x="4518" y="2230"/>
                    <a:pt x="4507" y="2230"/>
                  </a:cubicBezTo>
                  <a:cubicBezTo>
                    <a:pt x="4101" y="2230"/>
                    <a:pt x="3712" y="2390"/>
                    <a:pt x="3424" y="2678"/>
                  </a:cubicBezTo>
                  <a:cubicBezTo>
                    <a:pt x="3117" y="2979"/>
                    <a:pt x="2944" y="3390"/>
                    <a:pt x="2941" y="3823"/>
                  </a:cubicBezTo>
                  <a:lnTo>
                    <a:pt x="2941" y="4360"/>
                  </a:lnTo>
                  <a:cubicBezTo>
                    <a:pt x="2938" y="4550"/>
                    <a:pt x="3043" y="4729"/>
                    <a:pt x="3213" y="4819"/>
                  </a:cubicBezTo>
                  <a:cubicBezTo>
                    <a:pt x="3287" y="4858"/>
                    <a:pt x="3367" y="4877"/>
                    <a:pt x="3447" y="4877"/>
                  </a:cubicBezTo>
                  <a:cubicBezTo>
                    <a:pt x="3569" y="4877"/>
                    <a:pt x="3689" y="4832"/>
                    <a:pt x="3785" y="4747"/>
                  </a:cubicBezTo>
                  <a:lnTo>
                    <a:pt x="4247" y="4336"/>
                  </a:lnTo>
                  <a:lnTo>
                    <a:pt x="4247" y="4846"/>
                  </a:lnTo>
                  <a:lnTo>
                    <a:pt x="4218" y="4846"/>
                  </a:lnTo>
                  <a:cubicBezTo>
                    <a:pt x="4215" y="4846"/>
                    <a:pt x="4213" y="4846"/>
                    <a:pt x="4211" y="4846"/>
                  </a:cubicBezTo>
                  <a:cubicBezTo>
                    <a:pt x="3853" y="4846"/>
                    <a:pt x="3543" y="5092"/>
                    <a:pt x="3466" y="5445"/>
                  </a:cubicBezTo>
                  <a:cubicBezTo>
                    <a:pt x="3418" y="5681"/>
                    <a:pt x="3487" y="5928"/>
                    <a:pt x="3654" y="6104"/>
                  </a:cubicBezTo>
                  <a:cubicBezTo>
                    <a:pt x="3389" y="6391"/>
                    <a:pt x="3389" y="6832"/>
                    <a:pt x="3654" y="7118"/>
                  </a:cubicBezTo>
                  <a:cubicBezTo>
                    <a:pt x="3389" y="7405"/>
                    <a:pt x="3389" y="7849"/>
                    <a:pt x="3654" y="8132"/>
                  </a:cubicBezTo>
                  <a:cubicBezTo>
                    <a:pt x="3487" y="8311"/>
                    <a:pt x="3418" y="8556"/>
                    <a:pt x="3466" y="8794"/>
                  </a:cubicBezTo>
                  <a:cubicBezTo>
                    <a:pt x="3543" y="9144"/>
                    <a:pt x="3853" y="9394"/>
                    <a:pt x="4211" y="9394"/>
                  </a:cubicBezTo>
                  <a:cubicBezTo>
                    <a:pt x="4213" y="9394"/>
                    <a:pt x="4216" y="9394"/>
                    <a:pt x="4218" y="9394"/>
                  </a:cubicBezTo>
                  <a:lnTo>
                    <a:pt x="4516" y="9394"/>
                  </a:lnTo>
                  <a:cubicBezTo>
                    <a:pt x="4608" y="9555"/>
                    <a:pt x="4722" y="9701"/>
                    <a:pt x="4853" y="9832"/>
                  </a:cubicBezTo>
                  <a:cubicBezTo>
                    <a:pt x="4871" y="9847"/>
                    <a:pt x="4886" y="9862"/>
                    <a:pt x="4904" y="9877"/>
                  </a:cubicBezTo>
                  <a:lnTo>
                    <a:pt x="3314" y="9877"/>
                  </a:lnTo>
                  <a:lnTo>
                    <a:pt x="3314" y="6951"/>
                  </a:lnTo>
                  <a:cubicBezTo>
                    <a:pt x="3314" y="6933"/>
                    <a:pt x="3311" y="6918"/>
                    <a:pt x="3308" y="6901"/>
                  </a:cubicBezTo>
                  <a:cubicBezTo>
                    <a:pt x="3245" y="6098"/>
                    <a:pt x="2586" y="5475"/>
                    <a:pt x="1781" y="5454"/>
                  </a:cubicBezTo>
                  <a:cubicBezTo>
                    <a:pt x="1770" y="5454"/>
                    <a:pt x="1759" y="5454"/>
                    <a:pt x="1748" y="5454"/>
                  </a:cubicBezTo>
                  <a:cubicBezTo>
                    <a:pt x="1342" y="5454"/>
                    <a:pt x="953" y="5614"/>
                    <a:pt x="666" y="5901"/>
                  </a:cubicBezTo>
                  <a:cubicBezTo>
                    <a:pt x="358" y="6203"/>
                    <a:pt x="185" y="6614"/>
                    <a:pt x="182" y="7044"/>
                  </a:cubicBezTo>
                  <a:lnTo>
                    <a:pt x="182" y="7569"/>
                  </a:lnTo>
                  <a:cubicBezTo>
                    <a:pt x="180" y="7768"/>
                    <a:pt x="293" y="7950"/>
                    <a:pt x="472" y="8037"/>
                  </a:cubicBezTo>
                  <a:cubicBezTo>
                    <a:pt x="537" y="8068"/>
                    <a:pt x="607" y="8084"/>
                    <a:pt x="679" y="8084"/>
                  </a:cubicBezTo>
                  <a:cubicBezTo>
                    <a:pt x="745" y="8084"/>
                    <a:pt x="811" y="8070"/>
                    <a:pt x="874" y="8043"/>
                  </a:cubicBezTo>
                  <a:lnTo>
                    <a:pt x="874" y="8043"/>
                  </a:lnTo>
                  <a:cubicBezTo>
                    <a:pt x="615" y="8335"/>
                    <a:pt x="627" y="8779"/>
                    <a:pt x="901" y="9057"/>
                  </a:cubicBezTo>
                  <a:cubicBezTo>
                    <a:pt x="687" y="9275"/>
                    <a:pt x="627" y="9600"/>
                    <a:pt x="749" y="9877"/>
                  </a:cubicBezTo>
                  <a:lnTo>
                    <a:pt x="678" y="9877"/>
                  </a:lnTo>
                  <a:cubicBezTo>
                    <a:pt x="278" y="9877"/>
                    <a:pt x="1" y="10280"/>
                    <a:pt x="147" y="10652"/>
                  </a:cubicBezTo>
                  <a:lnTo>
                    <a:pt x="561" y="11705"/>
                  </a:lnTo>
                  <a:cubicBezTo>
                    <a:pt x="718" y="12111"/>
                    <a:pt x="1109" y="12376"/>
                    <a:pt x="1544" y="12376"/>
                  </a:cubicBezTo>
                  <a:cubicBezTo>
                    <a:pt x="1547" y="12376"/>
                    <a:pt x="1549" y="12376"/>
                    <a:pt x="1551" y="12376"/>
                  </a:cubicBezTo>
                  <a:lnTo>
                    <a:pt x="1972" y="12376"/>
                  </a:lnTo>
                  <a:lnTo>
                    <a:pt x="1972" y="12806"/>
                  </a:lnTo>
                  <a:cubicBezTo>
                    <a:pt x="1972" y="13208"/>
                    <a:pt x="2297" y="13533"/>
                    <a:pt x="2700" y="13533"/>
                  </a:cubicBezTo>
                  <a:lnTo>
                    <a:pt x="16642" y="13533"/>
                  </a:lnTo>
                  <a:cubicBezTo>
                    <a:pt x="17042" y="13533"/>
                    <a:pt x="17370" y="13208"/>
                    <a:pt x="17370" y="12806"/>
                  </a:cubicBezTo>
                  <a:lnTo>
                    <a:pt x="17370" y="12376"/>
                  </a:lnTo>
                  <a:lnTo>
                    <a:pt x="17734" y="12376"/>
                  </a:lnTo>
                  <a:cubicBezTo>
                    <a:pt x="17736" y="12376"/>
                    <a:pt x="17739" y="12376"/>
                    <a:pt x="17741" y="12376"/>
                  </a:cubicBezTo>
                  <a:cubicBezTo>
                    <a:pt x="18176" y="12376"/>
                    <a:pt x="18564" y="12111"/>
                    <a:pt x="18724" y="11705"/>
                  </a:cubicBezTo>
                  <a:lnTo>
                    <a:pt x="19138" y="10652"/>
                  </a:lnTo>
                  <a:cubicBezTo>
                    <a:pt x="19207" y="10479"/>
                    <a:pt x="19183" y="10283"/>
                    <a:pt x="19079" y="10128"/>
                  </a:cubicBezTo>
                  <a:cubicBezTo>
                    <a:pt x="18971" y="9969"/>
                    <a:pt x="18795" y="9877"/>
                    <a:pt x="18608" y="9877"/>
                  </a:cubicBezTo>
                  <a:lnTo>
                    <a:pt x="18554" y="9877"/>
                  </a:lnTo>
                  <a:cubicBezTo>
                    <a:pt x="18676" y="9600"/>
                    <a:pt x="18617" y="9275"/>
                    <a:pt x="18402" y="9057"/>
                  </a:cubicBezTo>
                  <a:cubicBezTo>
                    <a:pt x="18679" y="8779"/>
                    <a:pt x="18691" y="8335"/>
                    <a:pt x="18429" y="8043"/>
                  </a:cubicBezTo>
                  <a:lnTo>
                    <a:pt x="18429" y="8043"/>
                  </a:lnTo>
                  <a:cubicBezTo>
                    <a:pt x="18491" y="8070"/>
                    <a:pt x="18557" y="8083"/>
                    <a:pt x="18622" y="8083"/>
                  </a:cubicBezTo>
                  <a:cubicBezTo>
                    <a:pt x="18694" y="8083"/>
                    <a:pt x="18765" y="8067"/>
                    <a:pt x="18831" y="8034"/>
                  </a:cubicBezTo>
                  <a:cubicBezTo>
                    <a:pt x="19010" y="7947"/>
                    <a:pt x="19124" y="7765"/>
                    <a:pt x="19121" y="7569"/>
                  </a:cubicBezTo>
                  <a:lnTo>
                    <a:pt x="19121" y="7044"/>
                  </a:lnTo>
                  <a:cubicBezTo>
                    <a:pt x="19118" y="6614"/>
                    <a:pt x="18945" y="6203"/>
                    <a:pt x="18637" y="5899"/>
                  </a:cubicBezTo>
                  <a:cubicBezTo>
                    <a:pt x="18347" y="5611"/>
                    <a:pt x="17954" y="5451"/>
                    <a:pt x="17544" y="5451"/>
                  </a:cubicBezTo>
                  <a:cubicBezTo>
                    <a:pt x="17537" y="5451"/>
                    <a:pt x="17529" y="5451"/>
                    <a:pt x="17522" y="5451"/>
                  </a:cubicBezTo>
                  <a:cubicBezTo>
                    <a:pt x="16720" y="5472"/>
                    <a:pt x="16061" y="6098"/>
                    <a:pt x="15995" y="6901"/>
                  </a:cubicBezTo>
                  <a:cubicBezTo>
                    <a:pt x="15992" y="6916"/>
                    <a:pt x="15989" y="6933"/>
                    <a:pt x="15989" y="6951"/>
                  </a:cubicBezTo>
                  <a:lnTo>
                    <a:pt x="15989" y="9877"/>
                  </a:lnTo>
                  <a:lnTo>
                    <a:pt x="14414" y="9877"/>
                  </a:lnTo>
                  <a:cubicBezTo>
                    <a:pt x="14429" y="9862"/>
                    <a:pt x="14447" y="9847"/>
                    <a:pt x="14462" y="9832"/>
                  </a:cubicBezTo>
                  <a:cubicBezTo>
                    <a:pt x="14596" y="9701"/>
                    <a:pt x="14710" y="9552"/>
                    <a:pt x="14802" y="9394"/>
                  </a:cubicBezTo>
                  <a:lnTo>
                    <a:pt x="15085" y="9394"/>
                  </a:lnTo>
                  <a:cubicBezTo>
                    <a:pt x="15088" y="9394"/>
                    <a:pt x="15090" y="9394"/>
                    <a:pt x="15092" y="9394"/>
                  </a:cubicBezTo>
                  <a:cubicBezTo>
                    <a:pt x="15450" y="9394"/>
                    <a:pt x="15760" y="9144"/>
                    <a:pt x="15837" y="8794"/>
                  </a:cubicBezTo>
                  <a:cubicBezTo>
                    <a:pt x="15885" y="8556"/>
                    <a:pt x="15816" y="8311"/>
                    <a:pt x="15649" y="8135"/>
                  </a:cubicBezTo>
                  <a:cubicBezTo>
                    <a:pt x="15917" y="7852"/>
                    <a:pt x="15917" y="7408"/>
                    <a:pt x="15649" y="7124"/>
                  </a:cubicBezTo>
                  <a:cubicBezTo>
                    <a:pt x="15917" y="6838"/>
                    <a:pt x="15917" y="6397"/>
                    <a:pt x="15649" y="6110"/>
                  </a:cubicBezTo>
                  <a:cubicBezTo>
                    <a:pt x="15903" y="5839"/>
                    <a:pt x="15917" y="5424"/>
                    <a:pt x="15682" y="5135"/>
                  </a:cubicBezTo>
                  <a:cubicBezTo>
                    <a:pt x="15906" y="4864"/>
                    <a:pt x="15906" y="4473"/>
                    <a:pt x="15682" y="4199"/>
                  </a:cubicBezTo>
                  <a:cubicBezTo>
                    <a:pt x="15822" y="4029"/>
                    <a:pt x="15879" y="3808"/>
                    <a:pt x="15837" y="3593"/>
                  </a:cubicBezTo>
                  <a:cubicBezTo>
                    <a:pt x="15769" y="3237"/>
                    <a:pt x="15456" y="2979"/>
                    <a:pt x="15092" y="2979"/>
                  </a:cubicBezTo>
                  <a:cubicBezTo>
                    <a:pt x="15090" y="2979"/>
                    <a:pt x="15087" y="2979"/>
                    <a:pt x="15085" y="2979"/>
                  </a:cubicBezTo>
                  <a:lnTo>
                    <a:pt x="15059" y="2979"/>
                  </a:lnTo>
                  <a:lnTo>
                    <a:pt x="15059" y="2135"/>
                  </a:lnTo>
                  <a:lnTo>
                    <a:pt x="15521" y="2546"/>
                  </a:lnTo>
                  <a:cubicBezTo>
                    <a:pt x="15615" y="2631"/>
                    <a:pt x="15734" y="2674"/>
                    <a:pt x="15856" y="2674"/>
                  </a:cubicBezTo>
                  <a:cubicBezTo>
                    <a:pt x="15936" y="2674"/>
                    <a:pt x="16016" y="2656"/>
                    <a:pt x="16090" y="2618"/>
                  </a:cubicBezTo>
                  <a:cubicBezTo>
                    <a:pt x="16260" y="2525"/>
                    <a:pt x="16365" y="2350"/>
                    <a:pt x="16362" y="2159"/>
                  </a:cubicBezTo>
                  <a:lnTo>
                    <a:pt x="16362" y="1610"/>
                  </a:lnTo>
                  <a:cubicBezTo>
                    <a:pt x="16359" y="1177"/>
                    <a:pt x="16186" y="766"/>
                    <a:pt x="15879" y="465"/>
                  </a:cubicBezTo>
                  <a:cubicBezTo>
                    <a:pt x="15591" y="177"/>
                    <a:pt x="15202" y="17"/>
                    <a:pt x="14796" y="17"/>
                  </a:cubicBezTo>
                  <a:cubicBezTo>
                    <a:pt x="14785" y="17"/>
                    <a:pt x="14774" y="17"/>
                    <a:pt x="14763" y="17"/>
                  </a:cubicBezTo>
                  <a:cubicBezTo>
                    <a:pt x="13913" y="38"/>
                    <a:pt x="13233" y="733"/>
                    <a:pt x="13230" y="1583"/>
                  </a:cubicBezTo>
                  <a:lnTo>
                    <a:pt x="13230" y="8094"/>
                  </a:lnTo>
                  <a:cubicBezTo>
                    <a:pt x="13233" y="8216"/>
                    <a:pt x="13141" y="8320"/>
                    <a:pt x="13019" y="8332"/>
                  </a:cubicBezTo>
                  <a:cubicBezTo>
                    <a:pt x="13015" y="8332"/>
                    <a:pt x="13011" y="8332"/>
                    <a:pt x="13008" y="8332"/>
                  </a:cubicBezTo>
                  <a:cubicBezTo>
                    <a:pt x="12882" y="8332"/>
                    <a:pt x="12780" y="8230"/>
                    <a:pt x="12783" y="8105"/>
                  </a:cubicBezTo>
                  <a:lnTo>
                    <a:pt x="12783" y="4568"/>
                  </a:lnTo>
                  <a:cubicBezTo>
                    <a:pt x="12923" y="4202"/>
                    <a:pt x="13001" y="3817"/>
                    <a:pt x="13007" y="3426"/>
                  </a:cubicBezTo>
                  <a:cubicBezTo>
                    <a:pt x="13042" y="1625"/>
                    <a:pt x="11635" y="104"/>
                    <a:pt x="9839" y="5"/>
                  </a:cubicBezTo>
                  <a:cubicBezTo>
                    <a:pt x="9778" y="2"/>
                    <a:pt x="9716" y="0"/>
                    <a:pt x="96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Vietnamese Restaurant Business Plan by Slidesgo">
  <a:themeElements>
    <a:clrScheme name="Simple Light">
      <a:dk1>
        <a:srgbClr val="CF342F"/>
      </a:dk1>
      <a:lt1>
        <a:srgbClr val="FFFFFF"/>
      </a:lt1>
      <a:dk2>
        <a:srgbClr val="FBE000"/>
      </a:dk2>
      <a:lt2>
        <a:srgbClr val="05422E"/>
      </a:lt2>
      <a:accent1>
        <a:srgbClr val="EF4741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678</Words>
  <Application>Microsoft Office PowerPoint</Application>
  <PresentationFormat>On-screen Show (16:9)</PresentationFormat>
  <Paragraphs>157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Roboto Condensed Light</vt:lpstr>
      <vt:lpstr>El Messiri</vt:lpstr>
      <vt:lpstr>Assistant</vt:lpstr>
      <vt:lpstr>Vietnamese Restaurant Business Plan by Slidesgo</vt:lpstr>
      <vt:lpstr>FOODSOU RESTAURANT MANAGEMENT</vt:lpstr>
      <vt:lpstr>TEAM MEMBERS</vt:lpstr>
      <vt:lpstr>TABLE OF CONTENTS</vt:lpstr>
      <vt:lpstr>INTRODUCTION</vt:lpstr>
      <vt:lpstr>OUR  PROJECT</vt:lpstr>
      <vt:lpstr>GOALS AND OBJECTIVES</vt:lpstr>
      <vt:lpstr>PROBLEM &amp; SOLUTION</vt:lpstr>
      <vt:lpstr>PROBLEM</vt:lpstr>
      <vt:lpstr>REQUIREMENTS</vt:lpstr>
      <vt:lpstr>PROJECT IMPLEMENTATION</vt:lpstr>
      <vt:lpstr>PROJECT ROADMAP - SCHEDULE</vt:lpstr>
      <vt:lpstr>USE CASE</vt:lpstr>
      <vt:lpstr>DATABASE DIAGRAM</vt:lpstr>
      <vt:lpstr>TECHNOLOGY</vt:lpstr>
      <vt:lpstr>MOBILE APPLICATION</vt:lpstr>
      <vt:lpstr>ACHIEVEMENT</vt:lpstr>
      <vt:lpstr>OVERVIEW CHECKLIST</vt:lpstr>
      <vt:lpstr>ORIENTED DEVELOPMENT</vt:lpstr>
      <vt:lpstr>OUR SERVICES</vt:lpstr>
      <vt:lpstr>MARKET SIZE</vt:lpstr>
      <vt:lpstr>FAQ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Nam Nguyen</cp:lastModifiedBy>
  <cp:revision>1</cp:revision>
  <dcterms:modified xsi:type="dcterms:W3CDTF">2024-11-13T03:38:06Z</dcterms:modified>
</cp:coreProperties>
</file>